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notesMasterIdLst>
    <p:notesMasterId r:id="rId14"/>
  </p:notesMasterIdLst>
  <p:sldIdLst>
    <p:sldId id="256" r:id="rId2"/>
    <p:sldId id="257" r:id="rId3"/>
    <p:sldId id="258" r:id="rId4"/>
    <p:sldId id="260" r:id="rId5"/>
    <p:sldId id="262" r:id="rId6"/>
    <p:sldId id="265" r:id="rId7"/>
    <p:sldId id="271" r:id="rId8"/>
    <p:sldId id="266" r:id="rId9"/>
    <p:sldId id="275" r:id="rId10"/>
    <p:sldId id="274" r:id="rId11"/>
    <p:sldId id="272" r:id="rId12"/>
    <p:sldId id="269" r:id="rId13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60933A-193C-4F7B-8419-86C25E48678E}" type="datetimeFigureOut">
              <a:rPr lang="sl-SI" smtClean="0"/>
              <a:t>20. 06. 2025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328704-E0EC-4D0C-90D1-E39EC3F33B8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41529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28704-E0EC-4D0C-90D1-E39EC3F33B89}" type="slidenum">
              <a:rPr lang="sl-SI" smtClean="0"/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75751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28704-E0EC-4D0C-90D1-E39EC3F33B89}" type="slidenum">
              <a:rPr lang="sl-SI" smtClean="0"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92443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28704-E0EC-4D0C-90D1-E39EC3F33B89}" type="slidenum">
              <a:rPr lang="sl-SI" smtClean="0"/>
              <a:t>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42224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28704-E0EC-4D0C-90D1-E39EC3F33B89}" type="slidenum">
              <a:rPr lang="sl-SI" smtClean="0"/>
              <a:t>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74348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28704-E0EC-4D0C-90D1-E39EC3F33B89}" type="slidenum">
              <a:rPr lang="sl-SI" smtClean="0"/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4005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28704-E0EC-4D0C-90D1-E39EC3F33B89}" type="slidenum">
              <a:rPr lang="sl-SI" smtClean="0"/>
              <a:t>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54794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28704-E0EC-4D0C-90D1-E39EC3F33B89}" type="slidenum">
              <a:rPr lang="sl-SI" smtClean="0"/>
              <a:t>10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35226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28704-E0EC-4D0C-90D1-E39EC3F33B89}" type="slidenum">
              <a:rPr lang="sl-SI" smtClean="0"/>
              <a:t>11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54659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001FB1C-F553-D717-0EA5-341AA911CD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099F256-95BA-6B4B-8162-93C0442ADF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2ECF030-2D2B-94B7-6301-91D35F10A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50A74-623B-4E95-B02F-19ED73EFD3FD}" type="datetimeFigureOut">
              <a:rPr lang="sl-SI" smtClean="0"/>
              <a:t>20. 06. 2025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509B225-5F69-6950-71BF-9EF820836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A8E6589-4FE1-14F3-7643-07290CD3B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63579-BDE8-4AAB-8A96-1410E30065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1194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99F1663-AC89-DFC0-33AD-3618CA2EC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E1C76EA9-6E3E-7DD6-9FDF-19A66D7DE5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DB4A6E8-C25F-C99B-DEC6-7311502B7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50A74-623B-4E95-B02F-19ED73EFD3FD}" type="datetimeFigureOut">
              <a:rPr lang="sl-SI" smtClean="0"/>
              <a:t>20. 06. 2025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D5C22DC-101B-210D-B0E2-1FE64E014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5902FA8-1401-EE12-3D9F-CE42A6A18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63579-BDE8-4AAB-8A96-1410E30065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9359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94F58577-AB4F-BE38-E429-5AACF27A3C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91FAD204-0B1A-CB03-013A-E820367526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5D6D583-66F6-11C7-04FA-8004F86F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50A74-623B-4E95-B02F-19ED73EFD3FD}" type="datetimeFigureOut">
              <a:rPr lang="sl-SI" smtClean="0"/>
              <a:t>20. 06. 2025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CCCF1AE-8B52-D847-D6CF-825CD26A1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59AE160-3AD2-CE36-AA6D-36C3FE0B1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63579-BDE8-4AAB-8A96-1410E30065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66568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50C2B78-074B-D372-A95F-8768B43A2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076FDB7-FBA5-F101-F53E-A97DCFE47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12D02D9-AFC3-B2E6-88F0-1CED32C6E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50A74-623B-4E95-B02F-19ED73EFD3FD}" type="datetimeFigureOut">
              <a:rPr lang="sl-SI" smtClean="0"/>
              <a:t>20. 06. 2025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DD17A62-F79B-6A44-587A-58A8AD680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5DCEC84-671E-99D5-7DB9-EC965A675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63579-BDE8-4AAB-8A96-1410E30065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67708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B9AC25E-2D43-47DB-77DA-62AF7B5E5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D0B68F5D-FB1B-C0C3-59F3-579C171E9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561CDA4-64AC-DBAD-94F5-9BE426951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50A74-623B-4E95-B02F-19ED73EFD3FD}" type="datetimeFigureOut">
              <a:rPr lang="sl-SI" smtClean="0"/>
              <a:t>20. 06. 2025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97908CB-D178-AAF4-7803-828A649A8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F7CBD3B-1749-6377-9B4F-DE21D1D19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63579-BDE8-4AAB-8A96-1410E30065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36213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43844E3-8A99-C645-D209-B7B222C7C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D93730A-8FD9-1FF2-DAFF-4A89D114E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2CFD000A-3984-5A6F-8830-718660267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CDDCB302-2825-DB3B-4845-9F3428093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50A74-623B-4E95-B02F-19ED73EFD3FD}" type="datetimeFigureOut">
              <a:rPr lang="sl-SI" smtClean="0"/>
              <a:t>20. 06. 2025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4889D63B-2C2F-98FD-4109-E8EA2C4E9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F40A443A-0748-4DC9-3DBE-0C5B09B6A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63579-BDE8-4AAB-8A96-1410E30065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79281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3C63805-29AC-D448-D545-E69FE74C1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A9B05823-B7DE-1433-7E73-7ACD7BEFF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D3536E30-2C08-9927-9341-97A5518DA4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ED7DF001-0D46-5BBF-87BA-3DCF61E4B6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E17FDCFC-63C0-F6A6-5AAA-98EB4C504E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1A492129-7308-EA39-CAE1-C4F3213B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50A74-623B-4E95-B02F-19ED73EFD3FD}" type="datetimeFigureOut">
              <a:rPr lang="sl-SI" smtClean="0"/>
              <a:t>20. 06. 2025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3D695B36-EE7F-9E4D-8EE2-ABFE6846C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F255614A-B941-244D-27CC-9E01CB840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63579-BDE8-4AAB-8A96-1410E30065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15366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11A42D9-10B4-9F0F-2BA8-3C1641E2A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0F89B9B5-E06B-62D0-7A71-B636923CB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50A74-623B-4E95-B02F-19ED73EFD3FD}" type="datetimeFigureOut">
              <a:rPr lang="sl-SI" smtClean="0"/>
              <a:t>20. 06. 2025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BAB1621F-CBF4-7846-3113-7EA3DA534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6B43B7BD-6B7A-D25B-71F0-0190D45D9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63579-BDE8-4AAB-8A96-1410E30065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58105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A97067A7-6E89-2524-BEFC-A6CC703B6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50A74-623B-4E95-B02F-19ED73EFD3FD}" type="datetimeFigureOut">
              <a:rPr lang="sl-SI" smtClean="0"/>
              <a:t>20. 06. 2025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AD7A4B6C-8EFA-F6A4-0590-3790AB3FC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C5A6DCCC-B499-EE28-9DFC-AD08E17B2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63579-BDE8-4AAB-8A96-1410E30065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10350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A3D494B-3DEB-5273-4939-D12A4079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370B4B1-A3FB-E6DC-627D-78EA1C54C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D4372748-91C2-C20A-2C94-D6B2036C3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D423D891-810E-C21D-0BFC-F4E3AD8E4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50A74-623B-4E95-B02F-19ED73EFD3FD}" type="datetimeFigureOut">
              <a:rPr lang="sl-SI" smtClean="0"/>
              <a:t>20. 06. 2025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571DC763-F2E9-5AD0-653C-100973B9D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7DDFEBC7-8E74-8FBB-8873-A818BBF05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63579-BDE8-4AAB-8A96-1410E30065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11084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56A2A1E-6E75-EAC6-5126-73D3D1B0F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2C6F53F3-51CC-9245-3131-6FCD11DC6B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E76ADEA3-058E-87AB-08C2-50FE7C5314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19AE18A6-942D-F475-3F65-9A2F472F4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50A74-623B-4E95-B02F-19ED73EFD3FD}" type="datetimeFigureOut">
              <a:rPr lang="sl-SI" smtClean="0"/>
              <a:t>20. 06. 2025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692C719A-E3A6-2367-C697-0FA2B12A3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2D8B16A9-19A4-10BA-5676-E23BABEE5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63579-BDE8-4AAB-8A96-1410E30065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72702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E5BA8CD4-A88A-9F98-3C66-340B3438C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535DEBA0-9DD0-A0E4-82DC-8638767A5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F05D919-45C7-F6A0-3F21-12280267AD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F50A74-623B-4E95-B02F-19ED73EFD3FD}" type="datetimeFigureOut">
              <a:rPr lang="sl-SI" smtClean="0"/>
              <a:t>20. 06. 2025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CE6E6C1-29EA-75E1-95CA-DBE012BDC3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290DFE7-5A58-910A-7952-1ACED864B4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563579-BDE8-4AAB-8A96-1410E30065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86065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7" name="Freeform: Shape 46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8" name="Freeform: Shape 47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9" name="Freeform: Shape 48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41" name="Freeform: Shape 49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3" name="Freeform: Shape 50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F2188CE9-3F9C-FB44-00A4-B403755623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5424" y="1030348"/>
            <a:ext cx="5760846" cy="2310312"/>
          </a:xfrm>
        </p:spPr>
        <p:txBody>
          <a:bodyPr>
            <a:normAutofit/>
          </a:bodyPr>
          <a:lstStyle/>
          <a:p>
            <a:r>
              <a:rPr lang="sl-SI" sz="5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Utrinki s Kreativca in Umetnika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C4477A2-FB60-9265-6CB2-51DE283BD4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15430" y="4158683"/>
            <a:ext cx="5760846" cy="416680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sl-SI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šolsko leto: 2024/2025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1DAEB25E-FB00-0F14-9127-BE57853D3271}"/>
              </a:ext>
            </a:extLst>
          </p:cNvPr>
          <p:cNvSpPr txBox="1"/>
          <p:nvPr/>
        </p:nvSpPr>
        <p:spPr>
          <a:xfrm>
            <a:off x="4409027" y="6127023"/>
            <a:ext cx="4778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Učiteljica: Barbara Miklič Gregorec</a:t>
            </a:r>
          </a:p>
        </p:txBody>
      </p:sp>
    </p:spTree>
    <p:extLst>
      <p:ext uri="{BB962C8B-B14F-4D97-AF65-F5344CB8AC3E}">
        <p14:creationId xmlns:p14="http://schemas.microsoft.com/office/powerpoint/2010/main" val="301986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59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 descr="Slika, ki vsebuje besede risanje, skica, otroška umetnost, umetnost&#10;&#10;Vsebina, ustvarjena z UI, morda ni pravilna.">
            <a:extLst>
              <a:ext uri="{FF2B5EF4-FFF2-40B4-BE49-F238E27FC236}">
                <a16:creationId xmlns:a16="http://schemas.microsoft.com/office/drawing/2014/main" id="{E8869DF6-5ED9-35A4-CE47-B6FBEE4E3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035" y="1691286"/>
            <a:ext cx="5129784" cy="3475428"/>
          </a:xfrm>
          <a:prstGeom prst="rect">
            <a:avLst/>
          </a:prstGeom>
        </p:spPr>
      </p:pic>
      <p:sp>
        <p:nvSpPr>
          <p:cNvPr id="36" name="Rectangle 3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, ki vsebuje besede risanje, rokopis, otroška umetnost, grafit&#10;&#10;Vsebina, ustvarjena z UI, morda ni pravilna.">
            <a:extLst>
              <a:ext uri="{FF2B5EF4-FFF2-40B4-BE49-F238E27FC236}">
                <a16:creationId xmlns:a16="http://schemas.microsoft.com/office/drawing/2014/main" id="{943D28BD-2B55-4CA0-D8AE-7882C30B8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70" y="1691286"/>
            <a:ext cx="5129784" cy="3411306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26AF28C4-5397-AFAE-BBDC-119DD56A335A}"/>
              </a:ext>
            </a:extLst>
          </p:cNvPr>
          <p:cNvSpPr txBox="1"/>
          <p:nvPr/>
        </p:nvSpPr>
        <p:spPr>
          <a:xfrm>
            <a:off x="641180" y="5397910"/>
            <a:ext cx="5129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Niki Čander, morske živali, monotipija, 2025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6BAADDCE-C00C-5313-D6C1-6DF980E8D665}"/>
              </a:ext>
            </a:extLst>
          </p:cNvPr>
          <p:cNvSpPr txBox="1"/>
          <p:nvPr/>
        </p:nvSpPr>
        <p:spPr>
          <a:xfrm>
            <a:off x="6464995" y="5397910"/>
            <a:ext cx="5041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Luka Švajger, morske živali, monotipija, 2025</a:t>
            </a:r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C3C42C9E-C0C6-8DCD-ABCB-329079D7251D}"/>
              </a:ext>
            </a:extLst>
          </p:cNvPr>
          <p:cNvSpPr txBox="1"/>
          <p:nvPr/>
        </p:nvSpPr>
        <p:spPr>
          <a:xfrm>
            <a:off x="477012" y="6465767"/>
            <a:ext cx="11237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likovni dejavnosti </a:t>
            </a:r>
            <a:r>
              <a:rPr lang="sl-SI" sz="1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Umetnik sem </a:t>
            </a:r>
            <a:r>
              <a:rPr lang="sl-SI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smo ustvarjali tudi na likovnem področju grafike. Učenci so spoznali monotipijo.</a:t>
            </a:r>
          </a:p>
        </p:txBody>
      </p:sp>
    </p:spTree>
    <p:extLst>
      <p:ext uri="{BB962C8B-B14F-4D97-AF65-F5344CB8AC3E}">
        <p14:creationId xmlns:p14="http://schemas.microsoft.com/office/powerpoint/2010/main" val="3936596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2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6E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 descr="Slika, ki vsebuje besede otroška umetnost, slika, barva, umetnost&#10;&#10;Vsebina, ustvarjena z UI, morda ni pravilna.">
            <a:extLst>
              <a:ext uri="{FF2B5EF4-FFF2-40B4-BE49-F238E27FC236}">
                <a16:creationId xmlns:a16="http://schemas.microsoft.com/office/drawing/2014/main" id="{B96D62B6-FF85-1DF6-D761-3BBAC9C9D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035" y="663618"/>
            <a:ext cx="5129784" cy="5530764"/>
          </a:xfrm>
          <a:prstGeom prst="rect">
            <a:avLst/>
          </a:prstGeom>
        </p:spPr>
      </p:pic>
      <p:sp>
        <p:nvSpPr>
          <p:cNvPr id="31" name="Rectangle 26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, ki vsebuje besede oseba, oblačila, človeški obraz, miza&#10;&#10;Vsebina, ustvarjena z UI, morda ni pravilna.">
            <a:extLst>
              <a:ext uri="{FF2B5EF4-FFF2-40B4-BE49-F238E27FC236}">
                <a16:creationId xmlns:a16="http://schemas.microsoft.com/office/drawing/2014/main" id="{902D299A-EED4-AF47-4474-1EF13B09CA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0" y="1197546"/>
            <a:ext cx="5129784" cy="4462908"/>
          </a:xfrm>
          <a:prstGeom prst="rect">
            <a:avLst/>
          </a:prstGeom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3CF89631-F395-C23A-6F91-767EFA4429F4}"/>
              </a:ext>
            </a:extLst>
          </p:cNvPr>
          <p:cNvSpPr txBox="1"/>
          <p:nvPr/>
        </p:nvSpPr>
        <p:spPr>
          <a:xfrm>
            <a:off x="641180" y="5757587"/>
            <a:ext cx="5293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Tako pa izgleda naša plaža. Učenci so ustvarjali v kombinirani likovni tehniki slikanja in oblikovanja iz plastelina. </a:t>
            </a:r>
          </a:p>
        </p:txBody>
      </p:sp>
    </p:spTree>
    <p:extLst>
      <p:ext uri="{BB962C8B-B14F-4D97-AF65-F5344CB8AC3E}">
        <p14:creationId xmlns:p14="http://schemas.microsoft.com/office/powerpoint/2010/main" val="3210164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B79BF987-F230-F035-F839-C842977AEA41}"/>
              </a:ext>
            </a:extLst>
          </p:cNvPr>
          <p:cNvSpPr txBox="1"/>
          <p:nvPr/>
        </p:nvSpPr>
        <p:spPr>
          <a:xfrm>
            <a:off x="2565679" y="5987953"/>
            <a:ext cx="7060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>
                <a:solidFill>
                  <a:schemeClr val="bg1"/>
                </a:solidFill>
              </a:rPr>
              <a:t>                                                   </a:t>
            </a:r>
            <a:r>
              <a:rPr lang="sl-SI">
                <a:solidFill>
                  <a:schemeClr val="bg1"/>
                </a:solidFill>
              </a:rPr>
              <a:t>LEPE POČITNICE!</a:t>
            </a:r>
            <a:endParaRPr lang="sl-SI" dirty="0">
              <a:solidFill>
                <a:schemeClr val="bg1"/>
              </a:solidFill>
            </a:endParaRPr>
          </a:p>
        </p:txBody>
      </p:sp>
      <p:pic>
        <p:nvPicPr>
          <p:cNvPr id="5" name="Slika 4" descr="Slika, ki vsebuje besede otroška umetnost, igrača, risanka&#10;&#10;Vsebina, ustvarjena z UI, morda ni pravilna.">
            <a:extLst>
              <a:ext uri="{FF2B5EF4-FFF2-40B4-BE49-F238E27FC236}">
                <a16:creationId xmlns:a16="http://schemas.microsoft.com/office/drawing/2014/main" id="{54108424-DEA4-BD36-0ACD-8A9138AAF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704" y="878061"/>
            <a:ext cx="3589826" cy="377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57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F222C8EB-3466-C427-56A7-775F6D417BC0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Kreativcu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ustvarjali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odpadne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embalaže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Ali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lahko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iz</a:t>
            </a:r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„kinder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jajčka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nastane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pajek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Slika 4" descr="Slika, ki vsebuje besede oseba, oblačila, zaprt prostor, človeški obraz&#10;&#10;Vsebina, ustvarjena z UI, morda ni pravilna.">
            <a:extLst>
              <a:ext uri="{FF2B5EF4-FFF2-40B4-BE49-F238E27FC236}">
                <a16:creationId xmlns:a16="http://schemas.microsoft.com/office/drawing/2014/main" id="{64BC1DE5-A71A-BE0A-4E29-86F0BC6A4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4" r="-1" b="22612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22425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 descr="Slika, ki vsebuje besede nevretenčar, pajek, členonožec, žuželka&#10;&#10;Vsebina, ustvarjena z UI, morda ni pravilna.">
            <a:extLst>
              <a:ext uri="{FF2B5EF4-FFF2-40B4-BE49-F238E27FC236}">
                <a16:creationId xmlns:a16="http://schemas.microsoft.com/office/drawing/2014/main" id="{C3DE4815-EA96-7723-0BC8-EC574FBC4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4" b="13730"/>
          <a:stretch>
            <a:fillRect/>
          </a:stretch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18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3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F134F83F-7FAF-81ED-58C6-715E3DA5E3E8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Pozimi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čas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zimske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športe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Ker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drsava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naredili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drsališčem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Slika 3" descr="Slika, ki vsebuje besede oseba, oblačila, zaprt prostor, človeški obraz&#10;&#10;Vsebina, ustvarjena z UI, morda ni pravilna.">
            <a:extLst>
              <a:ext uri="{FF2B5EF4-FFF2-40B4-BE49-F238E27FC236}">
                <a16:creationId xmlns:a16="http://schemas.microsoft.com/office/drawing/2014/main" id="{594E684D-0CFD-E11D-CDC1-CEDB4DD47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7" r="-1" b="18599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62250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56D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, ki vsebuje besede oseba, otroška umetnost, zaprt prostor, umetnost&#10;&#10;Vsebina, ustvarjena z UI, morda ni pravilna.">
            <a:extLst>
              <a:ext uri="{FF2B5EF4-FFF2-40B4-BE49-F238E27FC236}">
                <a16:creationId xmlns:a16="http://schemas.microsoft.com/office/drawing/2014/main" id="{B6DFC9AF-ECEE-40D5-9512-36CAFF8DA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" r="2" b="18101"/>
          <a:stretch>
            <a:fillRect/>
          </a:stretch>
        </p:blipFill>
        <p:spPr>
          <a:xfrm>
            <a:off x="641180" y="644015"/>
            <a:ext cx="5129784" cy="5569970"/>
          </a:xfrm>
          <a:prstGeom prst="rect">
            <a:avLst/>
          </a:prstGeom>
        </p:spPr>
      </p:pic>
      <p:pic>
        <p:nvPicPr>
          <p:cNvPr id="4" name="Slika 3" descr="Slika, ki vsebuje besede otroška umetnost, zaprt prostor, zid, umetnost&#10;&#10;Vsebina, ustvarjena z UI, morda ni pravilna.">
            <a:extLst>
              <a:ext uri="{FF2B5EF4-FFF2-40B4-BE49-F238E27FC236}">
                <a16:creationId xmlns:a16="http://schemas.microsoft.com/office/drawing/2014/main" id="{DC435E0B-914D-411D-6BFC-5F49C6F5E2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55" y="644015"/>
            <a:ext cx="4177478" cy="5569970"/>
          </a:xfrm>
          <a:prstGeom prst="rect">
            <a:avLst/>
          </a:prstGeom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5F901F08-E1DC-4375-A4AB-7FA68E5844C5}"/>
              </a:ext>
            </a:extLst>
          </p:cNvPr>
          <p:cNvSpPr txBox="1"/>
          <p:nvPr/>
        </p:nvSpPr>
        <p:spPr>
          <a:xfrm>
            <a:off x="641180" y="6356360"/>
            <a:ext cx="5129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 papirja je nastal tudi tale prikupen pingvin, ki ga je ustvarila </a:t>
            </a:r>
            <a:r>
              <a:rPr lang="sl-SI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Yelyzaveta</a:t>
            </a:r>
            <a:r>
              <a:rPr lang="sl-SI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iz 3. a.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2F7F810F-73FD-A81E-476D-8F40208DA3C3}"/>
              </a:ext>
            </a:extLst>
          </p:cNvPr>
          <p:cNvSpPr txBox="1"/>
          <p:nvPr/>
        </p:nvSpPr>
        <p:spPr>
          <a:xfrm>
            <a:off x="6827197" y="6377940"/>
            <a:ext cx="4177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Masko kurenta smo razstavili v jedilnici podružnice Dobrovce. Ustvaril jo je Jan Švajger iz 5. a</a:t>
            </a:r>
          </a:p>
        </p:txBody>
      </p:sp>
    </p:spTree>
    <p:extLst>
      <p:ext uri="{BB962C8B-B14F-4D97-AF65-F5344CB8AC3E}">
        <p14:creationId xmlns:p14="http://schemas.microsoft.com/office/powerpoint/2010/main" val="3872524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D8B21F97-A1E8-B9F7-297D-C83B7C75FDCA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praznih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škatlic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druge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odpadne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embalaže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naredili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mesto z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nogometnim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igriščem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5" name="Slika 4" descr="Slika, ki vsebuje besede zaprt prostor, otroška umetnost, zid&#10;&#10;Vsebina, ustvarjena z UI, morda ni pravilna.">
            <a:extLst>
              <a:ext uri="{FF2B5EF4-FFF2-40B4-BE49-F238E27FC236}">
                <a16:creationId xmlns:a16="http://schemas.microsoft.com/office/drawing/2014/main" id="{EAAAC08D-2EB1-2C35-2769-176DA749E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7" r="17476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16852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, ki vsebuje besede oblačila, oseba, zaprt prostor, obutev&#10;&#10;Vsebina, ustvarjena z UI, morda ni pravilna.">
            <a:extLst>
              <a:ext uri="{FF2B5EF4-FFF2-40B4-BE49-F238E27FC236}">
                <a16:creationId xmlns:a16="http://schemas.microsoft.com/office/drawing/2014/main" id="{9C52B8AA-8369-0B86-A911-892FB1DED7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2" r="2" b="16184"/>
          <a:stretch>
            <a:fillRect/>
          </a:stretch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A5B84C84-F9DF-1885-CC39-C5BE625B50B4}"/>
              </a:ext>
            </a:extLst>
          </p:cNvPr>
          <p:cNvSpPr txBox="1"/>
          <p:nvPr/>
        </p:nvSpPr>
        <p:spPr>
          <a:xfrm>
            <a:off x="753161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malo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naša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hiša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dobila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75652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, ki vsebuje besede risanje, skica, črno in belo, besedilo&#10;&#10;Vsebina, ustvarjena z UI, morda ni pravilna.">
            <a:extLst>
              <a:ext uri="{FF2B5EF4-FFF2-40B4-BE49-F238E27FC236}">
                <a16:creationId xmlns:a16="http://schemas.microsoft.com/office/drawing/2014/main" id="{1F4072DF-C943-61E7-25DD-4C53314C9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035" y="1563041"/>
            <a:ext cx="5129784" cy="373191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 descr="Slika, ki vsebuje besede besedilo, risanje, ladja, skica&#10;&#10;Vsebina, ustvarjena z UI, morda ni pravilna.">
            <a:extLst>
              <a:ext uri="{FF2B5EF4-FFF2-40B4-BE49-F238E27FC236}">
                <a16:creationId xmlns:a16="http://schemas.microsoft.com/office/drawing/2014/main" id="{ACA819BA-E95F-0377-FAF1-19DD05BE1E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0" y="1601515"/>
            <a:ext cx="5129784" cy="3654969"/>
          </a:xfrm>
          <a:prstGeom prst="rect">
            <a:avLst/>
          </a:prstGeom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64F85E3C-9FCD-59FB-F605-FC82F58AB00A}"/>
              </a:ext>
            </a:extLst>
          </p:cNvPr>
          <p:cNvSpPr txBox="1"/>
          <p:nvPr/>
        </p:nvSpPr>
        <p:spPr>
          <a:xfrm>
            <a:off x="641180" y="5432491"/>
            <a:ext cx="5138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Luka Švajger,  </a:t>
            </a:r>
            <a:r>
              <a:rPr lang="sl-SI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Titanik</a:t>
            </a:r>
            <a:r>
              <a:rPr lang="sl-SI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risba s tušem, 2025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70C15CD4-EA1F-244F-748F-CC28F588EB18}"/>
              </a:ext>
            </a:extLst>
          </p:cNvPr>
          <p:cNvSpPr txBox="1"/>
          <p:nvPr/>
        </p:nvSpPr>
        <p:spPr>
          <a:xfrm>
            <a:off x="6572107" y="5432490"/>
            <a:ext cx="48276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Alim</a:t>
            </a:r>
            <a:r>
              <a:rPr lang="sl-SI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Kajtazi</a:t>
            </a:r>
            <a:r>
              <a:rPr lang="sl-SI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Starodobna letala, risba s tušem, 2025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0378E3DF-7E01-0CE9-D8BA-5ECB5EA09B6F}"/>
              </a:ext>
            </a:extLst>
          </p:cNvPr>
          <p:cNvSpPr txBox="1"/>
          <p:nvPr/>
        </p:nvSpPr>
        <p:spPr>
          <a:xfrm>
            <a:off x="477012" y="6377940"/>
            <a:ext cx="11231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sliki sta nagrajeni likovni deli 28. mednarodnega likovnega natečaja Muzeja novejše zgodovine Celje z naslovom Pogled v preteklost, ki sta nastali na likovni dejavnosti </a:t>
            </a:r>
            <a:r>
              <a:rPr lang="sl-SI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Umetnik sem</a:t>
            </a:r>
            <a:r>
              <a:rPr lang="sl-SI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0794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, ki vsebuje besede slika, otroška umetnost, risanje, umetnost&#10;&#10;Vsebina, ustvarjena z UI, morda ni pravilna.">
            <a:extLst>
              <a:ext uri="{FF2B5EF4-FFF2-40B4-BE49-F238E27FC236}">
                <a16:creationId xmlns:a16="http://schemas.microsoft.com/office/drawing/2014/main" id="{F90E1617-9A88-5DAA-8A94-22EB590A6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322" y="534969"/>
            <a:ext cx="7126981" cy="5451002"/>
          </a:xfrm>
          <a:prstGeom prst="rect">
            <a:avLst/>
          </a:prstGeom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AEA716F4-0133-155B-E1FD-6E759A5F1434}"/>
              </a:ext>
            </a:extLst>
          </p:cNvPr>
          <p:cNvSpPr txBox="1"/>
          <p:nvPr/>
        </p:nvSpPr>
        <p:spPr>
          <a:xfrm>
            <a:off x="2281084" y="6169142"/>
            <a:ext cx="7138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Cvetoči travnik sta ustvarili </a:t>
            </a:r>
            <a:r>
              <a:rPr lang="sl-SI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Yelyzaveta</a:t>
            </a:r>
            <a:r>
              <a:rPr lang="sl-SI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sl-SI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Ajna</a:t>
            </a:r>
            <a:r>
              <a:rPr lang="sl-SI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iz 3. a</a:t>
            </a:r>
            <a:r>
              <a:rPr lang="sl-SI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sl-SI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4495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isar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isar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620</TotalTime>
  <Words>243</Words>
  <Application>Microsoft Office PowerPoint</Application>
  <PresentationFormat>Širokozaslonsko</PresentationFormat>
  <Paragraphs>26</Paragraphs>
  <Slides>12</Slides>
  <Notes>8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Times New Roman</vt:lpstr>
      <vt:lpstr>Officeova tema</vt:lpstr>
      <vt:lpstr>Utrinki s Kreativca in Umetnika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Barbara Miklič Gregorec</dc:creator>
  <cp:lastModifiedBy>Barbara Miklič Gregorec</cp:lastModifiedBy>
  <cp:revision>112</cp:revision>
  <dcterms:created xsi:type="dcterms:W3CDTF">2025-06-04T09:40:31Z</dcterms:created>
  <dcterms:modified xsi:type="dcterms:W3CDTF">2025-06-20T10:35:42Z</dcterms:modified>
</cp:coreProperties>
</file>