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4" r:id="rId10"/>
    <p:sldId id="262" r:id="rId11"/>
    <p:sldId id="265" r:id="rId12"/>
    <p:sldId id="267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7638D0-FEAA-15CC-0C77-93E6ABDFB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F2B2AD2-977E-0B59-3CA2-701FB9890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7FD4702-946F-E598-3842-537F3B1D7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5C4E-B324-4BC1-AD75-60D864CF5E96}" type="datetimeFigureOut">
              <a:rPr lang="sl-SI" smtClean="0"/>
              <a:t>15. 05. 2025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57B5239-70A7-98E8-1D18-F75CFD712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7ED9422-A9BA-765E-F484-64D8C2BE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8E5B-BA3E-44E1-A937-42AE6E1C649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1397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41A62C-0805-5127-33AC-47E0C7B30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CB90F7E3-FEBF-1B21-9D16-D05D961B7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976F748-196C-2AAB-BAAB-56A1EF2C5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5C4E-B324-4BC1-AD75-60D864CF5E96}" type="datetimeFigureOut">
              <a:rPr lang="sl-SI" smtClean="0"/>
              <a:t>15. 05. 2025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8A5B58F-29CC-F59C-BE7F-D9547AC77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1B9D19D-47E2-75EF-5FC7-B298BB1C8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8E5B-BA3E-44E1-A937-42AE6E1C649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3057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72847537-224B-A1A3-35F7-CC33E6908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27632479-21CE-B1EC-0BDA-EB3B70F26E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B944517-E6F7-EC3C-708D-6AE0A2565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5C4E-B324-4BC1-AD75-60D864CF5E96}" type="datetimeFigureOut">
              <a:rPr lang="sl-SI" smtClean="0"/>
              <a:t>15. 05. 2025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0B74F86-D187-EE4E-B175-774FD5EBE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F4ADFB6-3416-6EC6-5B41-DE4B7736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8E5B-BA3E-44E1-A937-42AE6E1C649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042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45EB81-650A-6E91-FAB6-7E408955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A07B111-E964-ABA8-B314-4BE0F89CA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D751641-DBD6-9077-4C72-E490534A4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5C4E-B324-4BC1-AD75-60D864CF5E96}" type="datetimeFigureOut">
              <a:rPr lang="sl-SI" smtClean="0"/>
              <a:t>15. 05. 2025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28FAC70-42CD-AD7F-D52C-AD9E66C22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8552F25-0CAD-6539-C810-5D5E83AA4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8E5B-BA3E-44E1-A937-42AE6E1C649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069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4F4E6E-44C0-D242-12F7-555327E08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FECCA05-F71B-C6D0-34AA-0C9F07E8A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14D5E5A-1571-9DD5-E69E-0BA8EEA2A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5C4E-B324-4BC1-AD75-60D864CF5E96}" type="datetimeFigureOut">
              <a:rPr lang="sl-SI" smtClean="0"/>
              <a:t>15. 05. 2025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978FF2E-E458-CDB6-760E-69CDB07EF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0AF24D2-3A6B-D457-BF22-27A2158FC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8E5B-BA3E-44E1-A937-42AE6E1C649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636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B6C413-48F6-DB55-7A1B-14CA31675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FCB6D8D-E981-112D-2279-CBB70684C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66AFAC3-3430-099A-9796-2A1047A3E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C83F43A-E9BB-11B6-55AC-3995A3B44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5C4E-B324-4BC1-AD75-60D864CF5E96}" type="datetimeFigureOut">
              <a:rPr lang="sl-SI" smtClean="0"/>
              <a:t>15. 05. 2025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DFFCA4D-594A-4206-9F8F-9EE555087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D18A0BF-5509-D14C-ED9E-3E7A5D563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8E5B-BA3E-44E1-A937-42AE6E1C649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085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FA742C-5793-D299-4305-E5F19ADC4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48E486D-626A-4CC9-54AD-F75B739B4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BCF2605-056A-5BDF-03D1-45A13F4FA3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AEF3F1BF-E866-8185-BA45-F94A8A5FD7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080ED432-9968-9522-7044-C184D80DAB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F15D66BE-6C8C-8AE9-34EA-05C06003E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5C4E-B324-4BC1-AD75-60D864CF5E96}" type="datetimeFigureOut">
              <a:rPr lang="sl-SI" smtClean="0"/>
              <a:t>15. 05. 2025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9D37D33B-ACE0-D45F-B523-60647A924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090FCFFE-6E8B-87ED-7C89-B062AB11A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8E5B-BA3E-44E1-A937-42AE6E1C649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624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285E6C-83D3-282F-F88E-FB88E089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0F37DDBF-2212-9D42-E264-0B89E2626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5C4E-B324-4BC1-AD75-60D864CF5E96}" type="datetimeFigureOut">
              <a:rPr lang="sl-SI" smtClean="0"/>
              <a:t>15. 05. 2025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C79652E1-B8D8-4A4D-96FD-5E08E614C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BD5BE61B-6042-8E85-19A7-C103413D2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8E5B-BA3E-44E1-A937-42AE6E1C649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4244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0B37E7BD-3EA3-E465-74A5-728310BD6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5C4E-B324-4BC1-AD75-60D864CF5E96}" type="datetimeFigureOut">
              <a:rPr lang="sl-SI" smtClean="0"/>
              <a:t>15. 05. 2025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E88ED2B5-FFEA-A9F7-C386-A8C2903C3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5D726CDA-2790-98EE-1ED0-AB20ADB52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8E5B-BA3E-44E1-A937-42AE6E1C649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841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4865F7-006B-EBAE-93F6-8C7AE087E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C462C47-4D0A-D174-DF0C-3BFB8FA55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01C4389-2C5F-BA5E-9327-B98C2B5DB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6466FD8-0C15-AE0A-C140-187E4A3B9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5C4E-B324-4BC1-AD75-60D864CF5E96}" type="datetimeFigureOut">
              <a:rPr lang="sl-SI" smtClean="0"/>
              <a:t>15. 05. 2025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C214B2B-B66C-AE25-2DBE-EEBAA12B7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04CBA82-39B2-F021-1F37-50374C38C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8E5B-BA3E-44E1-A937-42AE6E1C649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892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C21E96-7466-91C6-B98E-9ED006877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9DAD95FD-4378-63DA-128B-E2D3C7D010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8F31390-0FDF-49DC-05AD-92F69675A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3C6E657-ABFB-D97F-044A-59700747C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5C4E-B324-4BC1-AD75-60D864CF5E96}" type="datetimeFigureOut">
              <a:rPr lang="sl-SI" smtClean="0"/>
              <a:t>15. 05. 2025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C5C44C3-0B6C-3051-7203-0C9D4FAA5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0624C94-7528-5E96-4F08-03215C880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8E5B-BA3E-44E1-A937-42AE6E1C649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264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D3E6B662-675D-C0C1-D690-A80FF12FC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343D3CC-6AFA-0853-4681-B0DDD6AAE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EBF4912-F017-F1C2-C0FD-B5CC66A7D4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835C4E-B324-4BC1-AD75-60D864CF5E96}" type="datetimeFigureOut">
              <a:rPr lang="sl-SI" smtClean="0"/>
              <a:t>15. 05. 2025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4C92CC9-9D48-FA2F-1759-BC182853C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DE362C5-B804-3ADF-DA83-F80A5CDE8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0D8E5B-BA3E-44E1-A937-42AE6E1C649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2053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B73B8CC-DE48-E748-56EC-2D9F2040A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17. OTROŠKA VARNOSTNA OLIMPIJADA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C79D0A7-D3D6-B32D-9FF8-535981BC2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221" y="643466"/>
            <a:ext cx="6720890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25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oblačila, oseba, obutev, fant&#10;&#10;Vsebina, ustvarjena z umetno inteligenco, morda ni pravilna.">
            <a:extLst>
              <a:ext uri="{FF2B5EF4-FFF2-40B4-BE49-F238E27FC236}">
                <a16:creationId xmlns:a16="http://schemas.microsoft.com/office/drawing/2014/main" id="{4DFF2CC5-17AE-AAFB-ED81-90C5EDB66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410"/>
            <a:ext cx="12192000" cy="563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24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Slika 6" descr="Slika, ki vsebuje besede na prostem, drevo, obutev, cesta&#10;&#10;Vsebina, ustvarjena z umetno inteligenco, morda ni pravilna.">
            <a:extLst>
              <a:ext uri="{FF2B5EF4-FFF2-40B4-BE49-F238E27FC236}">
                <a16:creationId xmlns:a16="http://schemas.microsoft.com/office/drawing/2014/main" id="{642B9E42-8663-AFB8-F229-F4FB0C6B6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3" r="8212"/>
          <a:stretch>
            <a:fillRect/>
          </a:stretch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89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Slika, ki vsebuje besede na prostem, prevoz, oblačila, vozilo&#10;&#10;Vsebina, ustvarjena z umetno inteligenco, morda ni pravilna.">
            <a:extLst>
              <a:ext uri="{FF2B5EF4-FFF2-40B4-BE49-F238E27FC236}">
                <a16:creationId xmlns:a16="http://schemas.microsoft.com/office/drawing/2014/main" id="{C79E4068-F0BB-3EE2-2711-7D20B095D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" r="10919"/>
          <a:stretch>
            <a:fillRect/>
          </a:stretch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44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Slika, ki vsebuje besede oseba, oblačila, na prostem, nasmeh&#10;&#10;Vsebina, ustvarjena z umetno inteligenco, morda ni pravilna.">
            <a:extLst>
              <a:ext uri="{FF2B5EF4-FFF2-40B4-BE49-F238E27FC236}">
                <a16:creationId xmlns:a16="http://schemas.microsoft.com/office/drawing/2014/main" id="{8CC73B0F-6FB2-4521-E725-C2D1DF206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3" r="1" b="1"/>
          <a:stretch>
            <a:fillRect/>
          </a:stretch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69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Slika, ki vsebuje besede oseba, oblačila, na prostem, človeški obraz&#10;&#10;Vsebina, ustvarjena z umetno inteligenco, morda ni pravilna.">
            <a:extLst>
              <a:ext uri="{FF2B5EF4-FFF2-40B4-BE49-F238E27FC236}">
                <a16:creationId xmlns:a16="http://schemas.microsoft.com/office/drawing/2014/main" id="{8904E3C2-FA7A-DE07-3F8B-32AA8C0C3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433" y="2186702"/>
            <a:ext cx="5372100" cy="2484596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, ki vsebuje besede oblačila, oseba, nebo, na prostem&#10;&#10;Vsebina, ustvarjena z umetno inteligenco, morda ni pravilna.">
            <a:extLst>
              <a:ext uri="{FF2B5EF4-FFF2-40B4-BE49-F238E27FC236}">
                <a16:creationId xmlns:a16="http://schemas.microsoft.com/office/drawing/2014/main" id="{B7393438-6853-793F-3DED-F7F2046C0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206" y="643467"/>
            <a:ext cx="257661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35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AA67C3D-6D28-4C64-81F8-295FC9396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Slika 2" descr="Slika, ki vsebuje besede oblačila, oseba, obutev, na prostem&#10;&#10;Vsebina, ustvarjena z umetno inteligenco, morda ni pravilna.">
            <a:extLst>
              <a:ext uri="{FF2B5EF4-FFF2-40B4-BE49-F238E27FC236}">
                <a16:creationId xmlns:a16="http://schemas.microsoft.com/office/drawing/2014/main" id="{25736A74-48D1-45F9-3BDB-9273C5162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" r="2" b="20969"/>
          <a:stretch>
            <a:fillRect/>
          </a:stretch>
        </p:blipFill>
        <p:spPr>
          <a:xfrm>
            <a:off x="2664294" y="-1"/>
            <a:ext cx="9526226" cy="3405188"/>
          </a:xfrm>
          <a:custGeom>
            <a:avLst/>
            <a:gdLst/>
            <a:ahLst/>
            <a:cxnLst/>
            <a:rect l="l" t="t" r="r" b="b"/>
            <a:pathLst>
              <a:path w="9526226" h="3405188">
                <a:moveTo>
                  <a:pt x="1617925" y="0"/>
                </a:moveTo>
                <a:lnTo>
                  <a:pt x="2711158" y="0"/>
                </a:lnTo>
                <a:lnTo>
                  <a:pt x="3027357" y="0"/>
                </a:lnTo>
                <a:lnTo>
                  <a:pt x="3491324" y="0"/>
                </a:lnTo>
                <a:lnTo>
                  <a:pt x="5200853" y="0"/>
                </a:lnTo>
                <a:lnTo>
                  <a:pt x="9526226" y="0"/>
                </a:lnTo>
                <a:lnTo>
                  <a:pt x="9526226" y="3405188"/>
                </a:lnTo>
                <a:lnTo>
                  <a:pt x="0" y="3405188"/>
                </a:lnTo>
                <a:lnTo>
                  <a:pt x="1596" y="3337395"/>
                </a:lnTo>
                <a:cubicBezTo>
                  <a:pt x="68390" y="1928213"/>
                  <a:pt x="632836" y="708413"/>
                  <a:pt x="1595801" y="14997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283919-7E00-4FC2-BFC9-3F56E5880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64294" y="0"/>
            <a:ext cx="1953741" cy="3405188"/>
          </a:xfrm>
          <a:custGeom>
            <a:avLst/>
            <a:gdLst>
              <a:gd name="connsiteX0" fmla="*/ 340960 w 1953741"/>
              <a:gd name="connsiteY0" fmla="*/ 0 h 3405188"/>
              <a:gd name="connsiteX1" fmla="*/ 0 w 1953741"/>
              <a:gd name="connsiteY1" fmla="*/ 0 h 3405188"/>
              <a:gd name="connsiteX2" fmla="*/ 0 w 1953741"/>
              <a:gd name="connsiteY2" fmla="*/ 1 h 3405188"/>
              <a:gd name="connsiteX3" fmla="*/ 121075 w 1953741"/>
              <a:gd name="connsiteY3" fmla="*/ 1 h 3405188"/>
              <a:gd name="connsiteX4" fmla="*/ 143661 w 1953741"/>
              <a:gd name="connsiteY4" fmla="*/ 14998 h 3405188"/>
              <a:gd name="connsiteX5" fmla="*/ 1771120 w 1953741"/>
              <a:gd name="connsiteY5" fmla="*/ 3337396 h 3405188"/>
              <a:gd name="connsiteX6" fmla="*/ 1772750 w 1953741"/>
              <a:gd name="connsiteY6" fmla="*/ 3405188 h 3405188"/>
              <a:gd name="connsiteX7" fmla="*/ 1953741 w 1953741"/>
              <a:gd name="connsiteY7" fmla="*/ 3405188 h 3405188"/>
              <a:gd name="connsiteX8" fmla="*/ 1937324 w 1953741"/>
              <a:gd name="connsiteY8" fmla="*/ 3058183 h 3405188"/>
              <a:gd name="connsiteX9" fmla="*/ 363084 w 1953741"/>
              <a:gd name="connsiteY9" fmla="*/ 14997 h 340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3741" h="3405188">
                <a:moveTo>
                  <a:pt x="340960" y="0"/>
                </a:moveTo>
                <a:lnTo>
                  <a:pt x="0" y="0"/>
                </a:lnTo>
                <a:lnTo>
                  <a:pt x="0" y="1"/>
                </a:lnTo>
                <a:lnTo>
                  <a:pt x="121075" y="1"/>
                </a:lnTo>
                <a:lnTo>
                  <a:pt x="143661" y="14998"/>
                </a:lnTo>
                <a:cubicBezTo>
                  <a:pt x="1126713" y="708414"/>
                  <a:pt x="1702933" y="1928214"/>
                  <a:pt x="1771120" y="3337396"/>
                </a:cubicBezTo>
                <a:lnTo>
                  <a:pt x="1772750" y="3405188"/>
                </a:lnTo>
                <a:lnTo>
                  <a:pt x="1953741" y="3405188"/>
                </a:lnTo>
                <a:lnTo>
                  <a:pt x="1937324" y="3058183"/>
                </a:lnTo>
                <a:cubicBezTo>
                  <a:pt x="1813464" y="1767912"/>
                  <a:pt x="1261851" y="662186"/>
                  <a:pt x="36308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Slika 4" descr="Slika, ki vsebuje besede oblačila, obutev, oseba, na prostem&#10;&#10;Vsebina, ustvarjena z umetno inteligenco, morda ni pravilna.">
            <a:extLst>
              <a:ext uri="{FF2B5EF4-FFF2-40B4-BE49-F238E27FC236}">
                <a16:creationId xmlns:a16="http://schemas.microsoft.com/office/drawing/2014/main" id="{0BF2F7A6-930D-C2F4-4A24-5839284AB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0" r="-1" b="14523"/>
          <a:stretch>
            <a:fillRect/>
          </a:stretch>
        </p:blipFill>
        <p:spPr>
          <a:xfrm>
            <a:off x="2660676" y="3452815"/>
            <a:ext cx="9531324" cy="3405187"/>
          </a:xfrm>
          <a:custGeom>
            <a:avLst/>
            <a:gdLst/>
            <a:ahLst/>
            <a:cxnLst/>
            <a:rect l="l" t="t" r="r" b="b"/>
            <a:pathLst>
              <a:path w="9531324" h="3405187">
                <a:moveTo>
                  <a:pt x="3977" y="0"/>
                </a:moveTo>
                <a:lnTo>
                  <a:pt x="9531324" y="0"/>
                </a:lnTo>
                <a:lnTo>
                  <a:pt x="9531324" y="3405187"/>
                </a:lnTo>
                <a:lnTo>
                  <a:pt x="5205951" y="3405187"/>
                </a:lnTo>
                <a:lnTo>
                  <a:pt x="3496422" y="3405187"/>
                </a:lnTo>
                <a:lnTo>
                  <a:pt x="3032455" y="3405187"/>
                </a:lnTo>
                <a:lnTo>
                  <a:pt x="2716256" y="3405187"/>
                </a:lnTo>
                <a:lnTo>
                  <a:pt x="2502754" y="3405187"/>
                </a:lnTo>
                <a:lnTo>
                  <a:pt x="2390998" y="3327786"/>
                </a:lnTo>
                <a:cubicBezTo>
                  <a:pt x="2217180" y="3200295"/>
                  <a:pt x="2046553" y="3062584"/>
                  <a:pt x="1874350" y="2922001"/>
                </a:cubicBezTo>
                <a:cubicBezTo>
                  <a:pt x="928725" y="2150026"/>
                  <a:pt x="0" y="1516318"/>
                  <a:pt x="0" y="168843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217FF4A-5EDF-43B7-90EE-BDD9F1E9E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60676" y="3452813"/>
            <a:ext cx="2740990" cy="3405187"/>
          </a:xfrm>
          <a:custGeom>
            <a:avLst/>
            <a:gdLst>
              <a:gd name="connsiteX0" fmla="*/ 2737014 w 2740990"/>
              <a:gd name="connsiteY0" fmla="*/ 0 h 3405187"/>
              <a:gd name="connsiteX1" fmla="*/ 2550901 w 2740990"/>
              <a:gd name="connsiteY1" fmla="*/ 0 h 3405187"/>
              <a:gd name="connsiteX2" fmla="*/ 2554960 w 2740990"/>
              <a:gd name="connsiteY2" fmla="*/ 168844 h 3405187"/>
              <a:gd name="connsiteX3" fmla="*/ 641512 w 2740990"/>
              <a:gd name="connsiteY3" fmla="*/ 2922002 h 3405187"/>
              <a:gd name="connsiteX4" fmla="*/ 114085 w 2740990"/>
              <a:gd name="connsiteY4" fmla="*/ 3327787 h 3405187"/>
              <a:gd name="connsiteX5" fmla="*/ 0 w 2740990"/>
              <a:gd name="connsiteY5" fmla="*/ 3405187 h 3405187"/>
              <a:gd name="connsiteX6" fmla="*/ 24734 w 2740990"/>
              <a:gd name="connsiteY6" fmla="*/ 3405187 h 3405187"/>
              <a:gd name="connsiteX7" fmla="*/ 238236 w 2740990"/>
              <a:gd name="connsiteY7" fmla="*/ 3405187 h 3405187"/>
              <a:gd name="connsiteX8" fmla="*/ 349992 w 2740990"/>
              <a:gd name="connsiteY8" fmla="*/ 3327786 h 3405187"/>
              <a:gd name="connsiteX9" fmla="*/ 866640 w 2740990"/>
              <a:gd name="connsiteY9" fmla="*/ 2922001 h 3405187"/>
              <a:gd name="connsiteX10" fmla="*/ 2740990 w 2740990"/>
              <a:gd name="connsiteY10" fmla="*/ 168843 h 34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0990" h="3405187">
                <a:moveTo>
                  <a:pt x="2737014" y="0"/>
                </a:moveTo>
                <a:lnTo>
                  <a:pt x="2550901" y="0"/>
                </a:lnTo>
                <a:lnTo>
                  <a:pt x="2554960" y="168844"/>
                </a:lnTo>
                <a:cubicBezTo>
                  <a:pt x="2554960" y="1516319"/>
                  <a:pt x="1606862" y="2150027"/>
                  <a:pt x="641512" y="2922002"/>
                </a:cubicBezTo>
                <a:cubicBezTo>
                  <a:pt x="465716" y="3062585"/>
                  <a:pt x="291530" y="3200296"/>
                  <a:pt x="114085" y="3327787"/>
                </a:cubicBezTo>
                <a:lnTo>
                  <a:pt x="0" y="3405187"/>
                </a:lnTo>
                <a:lnTo>
                  <a:pt x="24734" y="3405187"/>
                </a:lnTo>
                <a:lnTo>
                  <a:pt x="238236" y="3405187"/>
                </a:lnTo>
                <a:lnTo>
                  <a:pt x="349992" y="3327786"/>
                </a:lnTo>
                <a:cubicBezTo>
                  <a:pt x="523810" y="3200295"/>
                  <a:pt x="694437" y="3062584"/>
                  <a:pt x="866640" y="2922001"/>
                </a:cubicBezTo>
                <a:cubicBezTo>
                  <a:pt x="1812265" y="2150026"/>
                  <a:pt x="2740990" y="1516318"/>
                  <a:pt x="2740990" y="168843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87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, ki vsebuje besede na prostem, obutev, oseba, nebo&#10;&#10;Vsebina, ustvarjena z umetno inteligenco, morda ni pravilna.">
            <a:extLst>
              <a:ext uri="{FF2B5EF4-FFF2-40B4-BE49-F238E27FC236}">
                <a16:creationId xmlns:a16="http://schemas.microsoft.com/office/drawing/2014/main" id="{2440E018-44C8-19C5-E2D2-0115E8251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19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Slika 6" descr="Slika, ki vsebuje besede na prostem, nebo, cesta, kolo&#10;&#10;Vsebina, ustvarjena z umetno inteligenco, morda ni pravilna.">
            <a:extLst>
              <a:ext uri="{FF2B5EF4-FFF2-40B4-BE49-F238E27FC236}">
                <a16:creationId xmlns:a16="http://schemas.microsoft.com/office/drawing/2014/main" id="{F41BCEA0-7C9B-0B4D-189E-CEFDB168F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0" b="50189"/>
          <a:stretch>
            <a:fillRect/>
          </a:stretch>
        </p:blipFill>
        <p:spPr>
          <a:xfrm>
            <a:off x="321730" y="321732"/>
            <a:ext cx="5674897" cy="3017405"/>
          </a:xfrm>
          <a:prstGeom prst="rect">
            <a:avLst/>
          </a:prstGeom>
        </p:spPr>
      </p:pic>
      <p:pic>
        <p:nvPicPr>
          <p:cNvPr id="3" name="Slika 2" descr="Slika, ki vsebuje besede oblačila, obutev, oseba, na prostem&#10;&#10;Vsebina, ustvarjena z umetno inteligenco, morda ni pravilna.">
            <a:extLst>
              <a:ext uri="{FF2B5EF4-FFF2-40B4-BE49-F238E27FC236}">
                <a16:creationId xmlns:a16="http://schemas.microsoft.com/office/drawing/2014/main" id="{B979FFB6-129D-1DC5-5F1C-1BC89B9E1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" r="2297" b="1"/>
          <a:stretch>
            <a:fillRect/>
          </a:stretch>
        </p:blipFill>
        <p:spPr>
          <a:xfrm>
            <a:off x="321730" y="3510853"/>
            <a:ext cx="5674897" cy="2789954"/>
          </a:xfrm>
          <a:prstGeom prst="rect">
            <a:avLst/>
          </a:prstGeom>
        </p:spPr>
      </p:pic>
      <p:pic>
        <p:nvPicPr>
          <p:cNvPr id="5" name="Slika 4" descr="Slika, ki vsebuje besede oblačila, na prostem, obutev, oseba&#10;&#10;Vsebina, ustvarjena z umetno inteligenco, morda ni pravilna.">
            <a:extLst>
              <a:ext uri="{FF2B5EF4-FFF2-40B4-BE49-F238E27FC236}">
                <a16:creationId xmlns:a16="http://schemas.microsoft.com/office/drawing/2014/main" id="{0EAEBB9C-4C5F-E5F1-FD70-BBF802231A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3" r="37660" b="-1"/>
          <a:stretch>
            <a:fillRect/>
          </a:stretch>
        </p:blipFill>
        <p:spPr>
          <a:xfrm>
            <a:off x="6195373" y="321733"/>
            <a:ext cx="5674897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50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Slika 2" descr="Slika, ki vsebuje besede na prostem, nebo, obutev, tla&#10;&#10;Vsebina, ustvarjena z umetno inteligenco, morda ni pravilna.">
            <a:extLst>
              <a:ext uri="{FF2B5EF4-FFF2-40B4-BE49-F238E27FC236}">
                <a16:creationId xmlns:a16="http://schemas.microsoft.com/office/drawing/2014/main" id="{A9DBD1A8-3C1A-EDFC-FA57-7A805469B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29738"/>
          <a:stretch>
            <a:fillRect/>
          </a:stretch>
        </p:blipFill>
        <p:spPr>
          <a:xfrm>
            <a:off x="838199" y="557188"/>
            <a:ext cx="4181917" cy="5750293"/>
          </a:xfrm>
          <a:prstGeom prst="rect">
            <a:avLst/>
          </a:prstGeom>
        </p:spPr>
      </p:pic>
      <p:pic>
        <p:nvPicPr>
          <p:cNvPr id="7" name="Slika 6" descr="Slika, ki vsebuje besede na prostem, obutev, nebo, oseba&#10;&#10;Vsebina, ustvarjena z umetno inteligenco, morda ni pravilna.">
            <a:extLst>
              <a:ext uri="{FF2B5EF4-FFF2-40B4-BE49-F238E27FC236}">
                <a16:creationId xmlns:a16="http://schemas.microsoft.com/office/drawing/2014/main" id="{92751B1B-E191-E5ED-2E16-9D986A19F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8" r="3" b="15233"/>
          <a:stretch>
            <a:fillRect/>
          </a:stretch>
        </p:blipFill>
        <p:spPr>
          <a:xfrm>
            <a:off x="5186775" y="557188"/>
            <a:ext cx="6167025" cy="2785948"/>
          </a:xfrm>
          <a:prstGeom prst="rect">
            <a:avLst/>
          </a:prstGeom>
        </p:spPr>
      </p:pic>
      <p:pic>
        <p:nvPicPr>
          <p:cNvPr id="5" name="Slika 4" descr="Slika, ki vsebuje besede na prostem, oseba, obutev, šport&#10;&#10;Vsebina, ustvarjena z umetno inteligenco, morda ni pravilna.">
            <a:extLst>
              <a:ext uri="{FF2B5EF4-FFF2-40B4-BE49-F238E27FC236}">
                <a16:creationId xmlns:a16="http://schemas.microsoft.com/office/drawing/2014/main" id="{3A7EF16C-BB17-D506-FD47-5477A80928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093"/>
          <a:stretch>
            <a:fillRect/>
          </a:stretch>
        </p:blipFill>
        <p:spPr>
          <a:xfrm>
            <a:off x="5186774" y="3514851"/>
            <a:ext cx="6167025" cy="279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40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Slika 2" descr="Slika, ki vsebuje besede na prostem, oblačila, drevo, oseba&#10;&#10;Vsebina, ustvarjena z umetno inteligenco, morda ni pravilna.">
            <a:extLst>
              <a:ext uri="{FF2B5EF4-FFF2-40B4-BE49-F238E27FC236}">
                <a16:creationId xmlns:a16="http://schemas.microsoft.com/office/drawing/2014/main" id="{B6C53DDC-0F77-5194-422A-B17D992B0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49" b="29450"/>
          <a:stretch>
            <a:fillRect/>
          </a:stretch>
        </p:blipFill>
        <p:spPr>
          <a:xfrm>
            <a:off x="194948" y="173518"/>
            <a:ext cx="7803277" cy="6512761"/>
          </a:xfrm>
          <a:prstGeom prst="rect">
            <a:avLst/>
          </a:prstGeom>
        </p:spPr>
      </p:pic>
      <p:pic>
        <p:nvPicPr>
          <p:cNvPr id="5" name="Slika 4" descr="Slika, ki vsebuje besede vozilo, gasilec, prevoz, kopensko vozilo&#10;&#10;Vsebina, ustvarjena z umetno inteligenco, morda ni pravilna.">
            <a:extLst>
              <a:ext uri="{FF2B5EF4-FFF2-40B4-BE49-F238E27FC236}">
                <a16:creationId xmlns:a16="http://schemas.microsoft.com/office/drawing/2014/main" id="{E6A14E32-7016-70FA-5FAC-FC63B11FA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9" r="1" b="3160"/>
          <a:stretch>
            <a:fillRect/>
          </a:stretch>
        </p:blipFill>
        <p:spPr>
          <a:xfrm>
            <a:off x="8185614" y="169917"/>
            <a:ext cx="3807644" cy="651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17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oseba, oblačila, obutev, na prostem&#10;&#10;Vsebina, ustvarjena z umetno inteligenco, morda ni pravilna.">
            <a:extLst>
              <a:ext uri="{FF2B5EF4-FFF2-40B4-BE49-F238E27FC236}">
                <a16:creationId xmlns:a16="http://schemas.microsoft.com/office/drawing/2014/main" id="{D280D479-1808-8351-B051-1AC963817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410"/>
            <a:ext cx="12192000" cy="563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82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</Words>
  <Application>Microsoft Office PowerPoint</Application>
  <PresentationFormat>Širokozaslonsko</PresentationFormat>
  <Paragraphs>1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7" baseType="lpstr">
      <vt:lpstr>Meiryo</vt:lpstr>
      <vt:lpstr>Aptos</vt:lpstr>
      <vt:lpstr>Aptos Display</vt:lpstr>
      <vt:lpstr>Arial</vt:lpstr>
      <vt:lpstr>Officeova tema</vt:lpstr>
      <vt:lpstr>17. OTROŠKA VARNOSTNA OLIMPIJADA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Nataša Bukovšek</dc:creator>
  <cp:lastModifiedBy>Nataša Bukovšek</cp:lastModifiedBy>
  <cp:revision>1</cp:revision>
  <dcterms:created xsi:type="dcterms:W3CDTF">2025-05-15T10:13:09Z</dcterms:created>
  <dcterms:modified xsi:type="dcterms:W3CDTF">2025-05-15T10:20:36Z</dcterms:modified>
</cp:coreProperties>
</file>