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70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77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2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0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3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4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25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4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1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4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8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1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07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3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9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065CA1-9E51-3780-59BA-DCACA3502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SEJEM ALTERMED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DFDABFD-1B3B-A0CF-B381-555C234F69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  <a:p>
            <a:r>
              <a:rPr lang="sl-SI" dirty="0"/>
              <a:t>Celje, marec 2025</a:t>
            </a:r>
          </a:p>
        </p:txBody>
      </p:sp>
    </p:spTree>
    <p:extLst>
      <p:ext uri="{BB962C8B-B14F-4D97-AF65-F5344CB8AC3E}">
        <p14:creationId xmlns:p14="http://schemas.microsoft.com/office/powerpoint/2010/main" val="1111373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85872430_9421172787929039_7884034851464194184_n">
            <a:hlinkClick r:id="" action="ppaction://media"/>
            <a:extLst>
              <a:ext uri="{FF2B5EF4-FFF2-40B4-BE49-F238E27FC236}">
                <a16:creationId xmlns:a16="http://schemas.microsoft.com/office/drawing/2014/main" id="{666F1960-DB72-68B9-CDA7-9558E91A5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3371" y="739757"/>
            <a:ext cx="3092629" cy="537848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E2880EA-0DD9-1F84-F7AF-6C3D6C296FB2}"/>
              </a:ext>
            </a:extLst>
          </p:cNvPr>
          <p:cNvSpPr txBox="1"/>
          <p:nvPr/>
        </p:nvSpPr>
        <p:spPr>
          <a:xfrm>
            <a:off x="5192532" y="1316325"/>
            <a:ext cx="599657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In tako je Urh popestril celotno predstavitev. </a:t>
            </a:r>
          </a:p>
        </p:txBody>
      </p:sp>
    </p:spTree>
    <p:extLst>
      <p:ext uri="{BB962C8B-B14F-4D97-AF65-F5344CB8AC3E}">
        <p14:creationId xmlns:p14="http://schemas.microsoft.com/office/powerpoint/2010/main" val="588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blačila, obutev, oseba, zaprt prostor&#10;&#10;Vsebina, ustvarjena z umetno inteligenco, morda ni pravilna.">
            <a:extLst>
              <a:ext uri="{FF2B5EF4-FFF2-40B4-BE49-F238E27FC236}">
                <a16:creationId xmlns:a16="http://schemas.microsoft.com/office/drawing/2014/main" id="{8071779E-7A5E-6960-A967-391E55D2A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154" y="1011115"/>
            <a:ext cx="6447692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4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blačila, obutev, oseba, skupina&#10;&#10;Vsebina, ustvarjena z umetno inteligenco, morda ni pravilna.">
            <a:extLst>
              <a:ext uri="{FF2B5EF4-FFF2-40B4-BE49-F238E27FC236}">
                <a16:creationId xmlns:a16="http://schemas.microsoft.com/office/drawing/2014/main" id="{2C7D2FE7-1747-5509-D2E9-DD3F5713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55" y="595364"/>
            <a:ext cx="7315200" cy="5486401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BB50956-9819-8AA4-1398-F6A5069D289F}"/>
              </a:ext>
            </a:extLst>
          </p:cNvPr>
          <p:cNvSpPr txBox="1"/>
          <p:nvPr/>
        </p:nvSpPr>
        <p:spPr>
          <a:xfrm>
            <a:off x="983244" y="241421"/>
            <a:ext cx="639224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In še ena „gasilska“ pred odhodom domov.</a:t>
            </a: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5FBD2E4-5B30-0F7F-C8C7-22438A06502D}"/>
              </a:ext>
            </a:extLst>
          </p:cNvPr>
          <p:cNvSpPr txBox="1"/>
          <p:nvPr/>
        </p:nvSpPr>
        <p:spPr>
          <a:xfrm>
            <a:off x="7605030" y="2556033"/>
            <a:ext cx="330918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Hvala učencem za odlično zastopanje OŠ Miklavž na sejmu ALTERMED.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F141EC4-7D07-75A8-55E3-59F76734A27E}"/>
              </a:ext>
            </a:extLst>
          </p:cNvPr>
          <p:cNvSpPr txBox="1"/>
          <p:nvPr/>
        </p:nvSpPr>
        <p:spPr>
          <a:xfrm>
            <a:off x="7827768" y="5681655"/>
            <a:ext cx="330918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Utrinke zbrala: Edita Grašič</a:t>
            </a:r>
          </a:p>
        </p:txBody>
      </p:sp>
    </p:spTree>
    <p:extLst>
      <p:ext uri="{BB962C8B-B14F-4D97-AF65-F5344CB8AC3E}">
        <p14:creationId xmlns:p14="http://schemas.microsoft.com/office/powerpoint/2010/main" val="268177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zaprt prostor, zid, igrača, tla&#10;&#10;Vsebina, ustvarjena z umetno inteligenco, morda ni pravilna.">
            <a:extLst>
              <a:ext uri="{FF2B5EF4-FFF2-40B4-BE49-F238E27FC236}">
                <a16:creationId xmlns:a16="http://schemas.microsoft.com/office/drawing/2014/main" id="{304D8A43-83B8-89FF-6A2C-AB0A56774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689" y="695848"/>
            <a:ext cx="5466303" cy="54663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1527DA0-DEED-C021-7495-4584C9709792}"/>
              </a:ext>
            </a:extLst>
          </p:cNvPr>
          <p:cNvSpPr txBox="1"/>
          <p:nvPr/>
        </p:nvSpPr>
        <p:spPr>
          <a:xfrm>
            <a:off x="924232" y="1425677"/>
            <a:ext cx="43163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V okviru EKOŠOLE smo se v soboto, 15. 3. predstavili na sejmu ALTERMED v Celju.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Predstavitve so potekale na stojnici in predstavitvenem odru.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Pri pripravi in izvedbi so sodelovali učenci matične šole in podružnične šole iz Dobrovc.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916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prigrizek, hrana, zaprt prostor, zid&#10;&#10;Vsebina, ustvarjena z umetno inteligenco, morda ni pravilna.">
            <a:extLst>
              <a:ext uri="{FF2B5EF4-FFF2-40B4-BE49-F238E27FC236}">
                <a16:creationId xmlns:a16="http://schemas.microsoft.com/office/drawing/2014/main" id="{9F8AF6A7-4FB6-71F5-E542-8DAF19C6FF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340" y="653141"/>
            <a:ext cx="7201319" cy="540098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A6A1D2C-C639-CB35-405E-446986111472}"/>
              </a:ext>
            </a:extLst>
          </p:cNvPr>
          <p:cNvSpPr txBox="1"/>
          <p:nvPr/>
        </p:nvSpPr>
        <p:spPr>
          <a:xfrm>
            <a:off x="3928906" y="4960288"/>
            <a:ext cx="369744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Naša stojnica</a:t>
            </a:r>
          </a:p>
        </p:txBody>
      </p:sp>
    </p:spTree>
    <p:extLst>
      <p:ext uri="{BB962C8B-B14F-4D97-AF65-F5344CB8AC3E}">
        <p14:creationId xmlns:p14="http://schemas.microsoft.com/office/powerpoint/2010/main" val="1972883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zaprt prostor, cvetje&#10;&#10;Vsebina, ustvarjena z umetno inteligenco, morda ni pravilna.">
            <a:extLst>
              <a:ext uri="{FF2B5EF4-FFF2-40B4-BE49-F238E27FC236}">
                <a16:creationId xmlns:a16="http://schemas.microsoft.com/office/drawing/2014/main" id="{60F4B0F0-5E4B-F7EB-D756-193C9F416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787" y="816429"/>
            <a:ext cx="3756827" cy="5009102"/>
          </a:xfrm>
          <a:prstGeom prst="rect">
            <a:avLst/>
          </a:prstGeom>
        </p:spPr>
      </p:pic>
      <p:pic>
        <p:nvPicPr>
          <p:cNvPr id="5" name="Slika 4" descr="Slika, ki vsebuje besede igrača, zaprt prostor, sesalec&#10;&#10;Vsebina, ustvarjena z umetno inteligenco, morda ni pravilna.">
            <a:extLst>
              <a:ext uri="{FF2B5EF4-FFF2-40B4-BE49-F238E27FC236}">
                <a16:creationId xmlns:a16="http://schemas.microsoft.com/office/drawing/2014/main" id="{719CD482-69BA-B31B-6D75-C4BF038E5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993" y="1107831"/>
            <a:ext cx="3770434" cy="50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človeški obraz, oblačila, zaprt prostor, oseba&#10;&#10;Vsebina, ustvarjena z umetno inteligenco, morda ni pravilna.">
            <a:extLst>
              <a:ext uri="{FF2B5EF4-FFF2-40B4-BE49-F238E27FC236}">
                <a16:creationId xmlns:a16="http://schemas.microsoft.com/office/drawing/2014/main" id="{3E2536C8-F231-EB4B-BC56-ED8523B5FC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56" y="919424"/>
            <a:ext cx="3764364" cy="5019152"/>
          </a:xfrm>
          <a:prstGeom prst="rect">
            <a:avLst/>
          </a:prstGeom>
        </p:spPr>
      </p:pic>
      <p:pic>
        <p:nvPicPr>
          <p:cNvPr id="6" name="Slika 5" descr="Slika, ki vsebuje besede oblačila, ženska, oseba, zaprt prostor&#10;&#10;Vsebina, ustvarjena z umetno inteligenco, morda ni pravilna.">
            <a:extLst>
              <a:ext uri="{FF2B5EF4-FFF2-40B4-BE49-F238E27FC236}">
                <a16:creationId xmlns:a16="http://schemas.microsoft.com/office/drawing/2014/main" id="{85B5C555-2DD5-E2C9-E5EF-113949184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72" y="808752"/>
            <a:ext cx="3930372" cy="524049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048D76C-8518-B87C-3EC8-409133ADC107}"/>
              </a:ext>
            </a:extLst>
          </p:cNvPr>
          <p:cNvSpPr txBox="1"/>
          <p:nvPr/>
        </p:nvSpPr>
        <p:spPr>
          <a:xfrm>
            <a:off x="1809135" y="808752"/>
            <a:ext cx="801329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Peka „mišk“ po receptu naših babic s pridihom sodobnosti.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404C1B5-58F1-50B2-D5E4-98D31391221A}"/>
              </a:ext>
            </a:extLst>
          </p:cNvPr>
          <p:cNvSpPr txBox="1"/>
          <p:nvPr/>
        </p:nvSpPr>
        <p:spPr>
          <a:xfrm>
            <a:off x="3525435" y="5080868"/>
            <a:ext cx="497512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Zoja in Ela sta se suvereno </a:t>
            </a: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lotili dela in rezultat …</a:t>
            </a:r>
          </a:p>
        </p:txBody>
      </p:sp>
    </p:spTree>
    <p:extLst>
      <p:ext uri="{BB962C8B-B14F-4D97-AF65-F5344CB8AC3E}">
        <p14:creationId xmlns:p14="http://schemas.microsoft.com/office/powerpoint/2010/main" val="33827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oseba, oblačila, zaprt prostor, skleda&#10;&#10;Vsebina, ustvarjena z umetno inteligenco, morda ni pravilna.">
            <a:extLst>
              <a:ext uri="{FF2B5EF4-FFF2-40B4-BE49-F238E27FC236}">
                <a16:creationId xmlns:a16="http://schemas.microsoft.com/office/drawing/2014/main" id="{9391E873-D84F-6341-5D73-5248CE69F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152" y="828994"/>
            <a:ext cx="6879771" cy="51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2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oblačila, ženska, človeški obraz, zaprt prostor&#10;&#10;Vsebina, ustvarjena z umetno inteligenco, morda ni pravilna.">
            <a:extLst>
              <a:ext uri="{FF2B5EF4-FFF2-40B4-BE49-F238E27FC236}">
                <a16:creationId xmlns:a16="http://schemas.microsoft.com/office/drawing/2014/main" id="{FC3CB87A-3F60-F7F4-BF11-35769E1A5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255" y="716503"/>
            <a:ext cx="4068745" cy="5424993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41994BE-C4CD-A3BA-B177-A81ADE67B6FF}"/>
              </a:ext>
            </a:extLst>
          </p:cNvPr>
          <p:cNvSpPr txBox="1"/>
          <p:nvPr/>
        </p:nvSpPr>
        <p:spPr>
          <a:xfrm>
            <a:off x="5855680" y="2141023"/>
            <a:ext cx="4975123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… ja, rezultat je bil izredno slasten. </a:t>
            </a: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„Miške“ so bile zunaj hrustljave, znotraj puhaste in ravno dovolj sladke. </a:t>
            </a:r>
          </a:p>
        </p:txBody>
      </p:sp>
    </p:spTree>
    <p:extLst>
      <p:ext uri="{BB962C8B-B14F-4D97-AF65-F5344CB8AC3E}">
        <p14:creationId xmlns:p14="http://schemas.microsoft.com/office/powerpoint/2010/main" val="302276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F744E-07BB-06C9-F8AA-5F342E6A8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oblačila, oseba, moški, na prostem&#10;&#10;Vsebina, ustvarjena z umetno inteligenco, morda ni pravilna.">
            <a:extLst>
              <a:ext uri="{FF2B5EF4-FFF2-40B4-BE49-F238E27FC236}">
                <a16:creationId xmlns:a16="http://schemas.microsoft.com/office/drawing/2014/main" id="{50A54935-0931-D3B1-4D3B-6AD7EB773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" y="1025148"/>
            <a:ext cx="3381478" cy="4508637"/>
          </a:xfrm>
          <a:prstGeom prst="rect">
            <a:avLst/>
          </a:prstGeom>
        </p:spPr>
      </p:pic>
      <p:pic>
        <p:nvPicPr>
          <p:cNvPr id="7" name="Slika 6" descr="Slika, ki vsebuje besede oblačila, oseba, človeški obraz, ženska&#10;&#10;Vsebina, ustvarjena z umetno inteligenco, morda ni pravilna.">
            <a:extLst>
              <a:ext uri="{FF2B5EF4-FFF2-40B4-BE49-F238E27FC236}">
                <a16:creationId xmlns:a16="http://schemas.microsoft.com/office/drawing/2014/main" id="{E5FFFE3D-A49B-BF58-3C5F-BAB6AE66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76" y="1515133"/>
            <a:ext cx="3451046" cy="460139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CCD0E4C-90CF-92ED-6BFC-8EDCBF7BA176}"/>
              </a:ext>
            </a:extLst>
          </p:cNvPr>
          <p:cNvSpPr txBox="1"/>
          <p:nvPr/>
        </p:nvSpPr>
        <p:spPr>
          <a:xfrm>
            <a:off x="1986297" y="160987"/>
            <a:ext cx="767365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 predstavitvenem odru je Miha predstavil posamezne maske in njihov pomen. Urh je pa vse skupaj pospremil s harmoniko.</a:t>
            </a:r>
          </a:p>
        </p:txBody>
      </p:sp>
      <p:pic>
        <p:nvPicPr>
          <p:cNvPr id="9" name="Slika 8" descr="Slika, ki vsebuje besede oblačila, oseba, obutev, človeški obraz&#10;&#10;Vsebina, ustvarjena z umetno inteligenco, morda ni pravilna.">
            <a:extLst>
              <a:ext uri="{FF2B5EF4-FFF2-40B4-BE49-F238E27FC236}">
                <a16:creationId xmlns:a16="http://schemas.microsoft.com/office/drawing/2014/main" id="{6ABD8413-27D4-64BB-D0EE-A1D461A1B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69" y="1025147"/>
            <a:ext cx="3381479" cy="45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85856916_29921361967463275_5387296274941807598_n">
            <a:hlinkClick r:id="" action="ppaction://media"/>
            <a:extLst>
              <a:ext uri="{FF2B5EF4-FFF2-40B4-BE49-F238E27FC236}">
                <a16:creationId xmlns:a16="http://schemas.microsoft.com/office/drawing/2014/main" id="{1FFED227-15AD-3623-3D03-12D2AC8D2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0320" y="683099"/>
            <a:ext cx="3064314" cy="5447668"/>
          </a:xfrm>
          <a:prstGeom prst="rect">
            <a:avLst/>
          </a:prstGeom>
        </p:spPr>
      </p:pic>
      <p:pic>
        <p:nvPicPr>
          <p:cNvPr id="5" name="485752801_10027515867312499_6179780352585255968_n">
            <a:hlinkClick r:id="" action="ppaction://media"/>
            <a:extLst>
              <a:ext uri="{FF2B5EF4-FFF2-40B4-BE49-F238E27FC236}">
                <a16:creationId xmlns:a16="http://schemas.microsoft.com/office/drawing/2014/main" id="{2AE25C33-70EB-8DA7-9287-89E19ED803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9523" y="727233"/>
            <a:ext cx="3406294" cy="544766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C39726C-8254-E7DC-712A-EC3529EB09D7}"/>
              </a:ext>
            </a:extLst>
          </p:cNvPr>
          <p:cNvSpPr txBox="1"/>
          <p:nvPr/>
        </p:nvSpPr>
        <p:spPr>
          <a:xfrm>
            <a:off x="1033486" y="618235"/>
            <a:ext cx="330918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Miha, Ajda, Ožbej, Eva in Ema so poplesavali na odru.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8BD8D90-BE82-0310-29EE-1396288C1A4C}"/>
              </a:ext>
            </a:extLst>
          </p:cNvPr>
          <p:cNvSpPr txBox="1"/>
          <p:nvPr/>
        </p:nvSpPr>
        <p:spPr>
          <a:xfrm>
            <a:off x="7524643" y="727233"/>
            <a:ext cx="33091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000" dirty="0" err="1">
                <a:latin typeface="Arial" panose="020B0604020202020204" pitchFamily="34" charset="0"/>
                <a:cs typeface="Arial" panose="020B0604020202020204" pitchFamily="34" charset="0"/>
              </a:rPr>
              <a:t>Pokač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Ožbej je zavihtel svoj bič.</a:t>
            </a:r>
          </a:p>
        </p:txBody>
      </p:sp>
    </p:spTree>
    <p:extLst>
      <p:ext uri="{BB962C8B-B14F-4D97-AF65-F5344CB8AC3E}">
        <p14:creationId xmlns:p14="http://schemas.microsoft.com/office/powerpoint/2010/main" val="1928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1469</TotalTime>
  <Words>176</Words>
  <Application>Microsoft Office PowerPoint</Application>
  <PresentationFormat>Širokozaslonsko</PresentationFormat>
  <Paragraphs>22</Paragraphs>
  <Slides>12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Garamond</vt:lpstr>
      <vt:lpstr>Naravno</vt:lpstr>
      <vt:lpstr>SEJEM ALTERMED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Edita Grašič</dc:creator>
  <cp:lastModifiedBy>Edita Grašič</cp:lastModifiedBy>
  <cp:revision>10</cp:revision>
  <dcterms:created xsi:type="dcterms:W3CDTF">2025-03-22T10:06:54Z</dcterms:created>
  <dcterms:modified xsi:type="dcterms:W3CDTF">2025-03-23T10:36:37Z</dcterms:modified>
</cp:coreProperties>
</file>