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1" r:id="rId3"/>
    <p:sldId id="258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C5605EC-8585-4D9D-8330-C6DBCA277CAA}" type="datetime1">
              <a:rPr lang="sl-SI" smtClean="0"/>
              <a:t>13. 11. 2024</a:t>
            </a:fld>
            <a:endParaRPr lang="en-US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775AC3D-DA5D-42AC-A274-DE2E450B9A4F}" type="datetime1">
              <a:rPr lang="sl-SI" smtClean="0"/>
              <a:t>13. 11. 2024</a:t>
            </a:fld>
            <a:endParaRPr lang="en-US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"/>
              <a:t>Uredite sloge besedila matrice</a:t>
            </a:r>
            <a:endParaRPr lang="en-US"/>
          </a:p>
          <a:p>
            <a:pPr lvl="1" rtl="0"/>
            <a:r>
              <a:rPr lang="sl"/>
              <a:t>Druga raven</a:t>
            </a:r>
          </a:p>
          <a:p>
            <a:pPr lvl="2" rtl="0"/>
            <a:r>
              <a:rPr lang="sl"/>
              <a:t>Tretja raven</a:t>
            </a:r>
          </a:p>
          <a:p>
            <a:pPr lvl="3" rtl="0"/>
            <a:r>
              <a:rPr lang="sl"/>
              <a:t>Četrta raven</a:t>
            </a:r>
          </a:p>
          <a:p>
            <a:pPr lvl="4" rtl="0"/>
            <a:r>
              <a:rPr lang="sl"/>
              <a:t>Peta raven</a:t>
            </a:r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Pravokotni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Pravokotni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Pravokotni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Raven povezovalnik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en povezovalnik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aven povezovalnik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64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20" name="Označba mesta za datum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092DC767-0279-4A54-9038-8BC4A035FBF4}" type="datetime1">
              <a:rPr lang="sl-SI" smtClean="0"/>
              <a:t>13. 11. 2024</a:t>
            </a:fld>
            <a:endParaRPr lang="en-US" dirty="0"/>
          </a:p>
        </p:txBody>
      </p:sp>
      <p:sp>
        <p:nvSpPr>
          <p:cNvPr id="21" name="Označba mesta za nogo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Označba mesta za številko diapozitiva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0FCE13-55AB-44CB-98FF-B24C5461A566}" type="datetime1">
              <a:rPr lang="sl-SI" smtClean="0"/>
              <a:t>13. 11. 2024</a:t>
            </a:fld>
            <a:endParaRPr lang="en-US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659BBA-6B8E-4FED-B297-D362FAA89558}" type="datetime1">
              <a:rPr lang="sl-SI" smtClean="0"/>
              <a:t>13. 11. 2024</a:t>
            </a:fld>
            <a:endParaRPr lang="en-US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71C501-366B-4893-9C14-0008781E52EF}" type="datetime1">
              <a:rPr lang="sl-SI" smtClean="0"/>
              <a:t>13. 11. 2024</a:t>
            </a:fld>
            <a:endParaRPr lang="en-US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otnik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Pravokotni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Pravokotni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Pravokotni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64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Raven povezovalnik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en povezovalnik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aven povezovalnik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9FB84655-0EF2-452F-82C4-5F9891FEBFE9}" type="datetime1">
              <a:rPr lang="sl-SI" smtClean="0"/>
              <a:t>13. 11. 2024</a:t>
            </a:fld>
            <a:endParaRPr lang="en-US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490238-6B52-4EBE-9C47-2521F8196714}" type="datetime1">
              <a:rPr lang="sl-SI" smtClean="0"/>
              <a:t>13. 11. 2024</a:t>
            </a:fld>
            <a:endParaRPr lang="en-US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9548B6-D450-410C-A456-C431474486B4}" type="datetime1">
              <a:rPr lang="sl-SI" smtClean="0"/>
              <a:t>13. 11. 2024</a:t>
            </a:fld>
            <a:endParaRPr lang="en-US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6B6557-1EA2-4E7F-99F3-5B79A282A22D}" type="datetime1">
              <a:rPr lang="sl-SI" smtClean="0"/>
              <a:t>13. 11. 2024</a:t>
            </a:fld>
            <a:endParaRPr lang="en-US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2CF643-C963-49F9-8AC2-5DAB18A7000D}" type="datetime1">
              <a:rPr lang="sl-SI" smtClean="0"/>
              <a:t>13. 11. 2024</a:t>
            </a:fld>
            <a:endParaRPr lang="en-US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8" name="Označba mesta za datum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CE2EDE8E-55F0-452B-8C41-013501233A2E}" type="datetime1">
              <a:rPr lang="sl-SI" smtClean="0"/>
              <a:t>13. 11. 2024</a:t>
            </a:fld>
            <a:endParaRPr lang="en-US"/>
          </a:p>
        </p:txBody>
      </p:sp>
      <p:sp>
        <p:nvSpPr>
          <p:cNvPr id="9" name="Označba mesta za nogo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Označba mesta za številko diapozitiva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k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Označba mesta za sliko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FAA9D698-1391-44AA-905E-ED5DB4AC2C65}" type="datetime1">
              <a:rPr lang="sl-SI" smtClean="0"/>
              <a:t>13. 11. 2024</a:t>
            </a:fld>
            <a:endParaRPr lang="en-US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Pravokotnik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Pravokotni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Pravokotni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l"/>
              <a:t>Kliknite, da uredite slog naslova matrice.</a:t>
            </a:r>
            <a:endParaRPr lang="en-US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"/>
              <a:t>Uredite sloge besedila matrice</a:t>
            </a:r>
          </a:p>
          <a:p>
            <a:pPr lvl="1" rtl="0"/>
            <a:r>
              <a:rPr lang="sl"/>
              <a:t>Druga raven</a:t>
            </a:r>
          </a:p>
          <a:p>
            <a:pPr lvl="2" rtl="0"/>
            <a:r>
              <a:rPr lang="sl"/>
              <a:t>Tretja raven</a:t>
            </a:r>
          </a:p>
          <a:p>
            <a:pPr lvl="3" rtl="0"/>
            <a:r>
              <a:rPr lang="sl"/>
              <a:t>Četrta raven</a:t>
            </a:r>
          </a:p>
          <a:p>
            <a:pPr lvl="4" rtl="0"/>
            <a:r>
              <a:rPr lang="sl"/>
              <a:t>Peta raven</a:t>
            </a:r>
            <a:endParaRPr lang="en-US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992BEA8-4856-415B-A900-8FC7D9A5D772}" type="datetime1">
              <a:rPr lang="sl-SI" smtClean="0"/>
              <a:t>13. 11. 2024</a:t>
            </a:fld>
            <a:endParaRPr lang="en-US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vsebuje tkanino, mizo, rdečo barvo in prt&#10;&#10;Opis je bil samodejno ustvarjen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Pravokotnik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65" name="Pravokotnik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1975104"/>
            <a:ext cx="4775075" cy="2839492"/>
          </a:xfrm>
        </p:spPr>
        <p:txBody>
          <a:bodyPr rtlCol="0">
            <a:normAutofit fontScale="90000"/>
          </a:bodyPr>
          <a:lstStyle/>
          <a:p>
            <a:pPr rtl="0"/>
            <a:br>
              <a:rPr kumimoji="0" lang="sl-SI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 Light" panose="02020404030301010803"/>
                <a:ea typeface="+mn-ea"/>
                <a:cs typeface="+mn-cs"/>
              </a:rPr>
            </a:br>
            <a:br>
              <a:rPr kumimoji="0" lang="sl-SI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 Light" panose="02020404030301010803"/>
                <a:ea typeface="+mn-ea"/>
                <a:cs typeface="+mn-cs"/>
              </a:rPr>
            </a:br>
            <a:r>
              <a:rPr kumimoji="0" lang="sl-SI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 Light" panose="02020404030301010803"/>
                <a:ea typeface="+mn-ea"/>
                <a:cs typeface="+mn-cs"/>
              </a:rPr>
              <a:t>MEDNARODNI DAN PRIJAZNOSTI – 13. NOVEMBER</a:t>
            </a:r>
            <a:br>
              <a:rPr kumimoji="0" lang="sl-SI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venir Next LT Pro Light" panose="02020404030301010803"/>
                <a:ea typeface="+mn-ea"/>
                <a:cs typeface="+mn-cs"/>
              </a:rPr>
            </a:br>
            <a:endParaRPr lang="sl" sz="44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5F87DC3-1C36-5EF8-1875-F93A437CBC61}"/>
              </a:ext>
            </a:extLst>
          </p:cNvPr>
          <p:cNvSpPr txBox="1"/>
          <p:nvPr/>
        </p:nvSpPr>
        <p:spPr>
          <a:xfrm>
            <a:off x="2593911" y="2444620"/>
            <a:ext cx="725921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b="0" i="0" dirty="0">
                <a:solidFill>
                  <a:srgbClr val="424242"/>
                </a:solidFill>
                <a:effectLst/>
                <a:latin typeface="Open Sans" panose="020B0606030504020204" pitchFamily="34" charset="0"/>
              </a:rPr>
              <a:t>Mednarodni dan prijaznosti obeležujemo od leta 1998, ko je bila podpisana deklaracija o prijaznosti. Prve države, ki so ga začele obeleževati, so bile Kanada, ZDA in Singapur. Vsako leto na ta dan z deljenjem rumenih rož poudarjajo potrebo po preprostih dejanjih, s katerimi polepšamo življenje drug drugemu.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40382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vsebuje tkanino, mizo, rdečo barvo in prt&#10;&#10;Opis je bil samodejno ustvarjen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9" name="Pravokotnik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l-SI"/>
          </a:p>
        </p:txBody>
      </p:sp>
      <p:sp>
        <p:nvSpPr>
          <p:cNvPr id="30" name="Pravokotnik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3"/>
            <a:ext cx="6651927" cy="4535897"/>
          </a:xfrm>
        </p:spPr>
        <p:txBody>
          <a:bodyPr rtlCol="0">
            <a:normAutofit fontScale="90000"/>
          </a:bodyPr>
          <a:lstStyle/>
          <a:p>
            <a:pPr rtl="0"/>
            <a:r>
              <a:rPr lang="sl-SI" b="0" dirty="0">
                <a:solidFill>
                  <a:srgbClr val="040C28"/>
                </a:solidFill>
                <a:effectLst/>
              </a:rPr>
              <a:t>Četrtošolci smo </a:t>
            </a:r>
            <a:r>
              <a:rPr lang="sl-SI" dirty="0">
                <a:solidFill>
                  <a:srgbClr val="040C28"/>
                </a:solidFill>
              </a:rPr>
              <a:t>m</a:t>
            </a:r>
            <a:r>
              <a:rPr lang="sl-SI" b="0" dirty="0">
                <a:solidFill>
                  <a:srgbClr val="040C28"/>
                </a:solidFill>
                <a:effectLst/>
              </a:rPr>
              <a:t>ednarodni dan prijaznosti</a:t>
            </a:r>
            <a:r>
              <a:rPr lang="sl-SI" dirty="0">
                <a:effectLst/>
              </a:rPr>
              <a:t> obeležili malo drugače. </a:t>
            </a:r>
            <a:br>
              <a:rPr lang="sl-SI" dirty="0">
                <a:effectLst/>
              </a:rPr>
            </a:br>
            <a:br>
              <a:rPr lang="sl-SI" dirty="0">
                <a:effectLst/>
              </a:rPr>
            </a:br>
            <a:r>
              <a:rPr lang="sl-SI" b="0" i="0" dirty="0">
                <a:solidFill>
                  <a:srgbClr val="1F1F1F"/>
                </a:solidFill>
                <a:effectLst/>
                <a:latin typeface="Google Sans"/>
              </a:rPr>
              <a:t>Z željo, da bi prijaznost preprosto postala del našega vsakdana, smo prijazne misli podarili sošolcem in </a:t>
            </a:r>
            <a:r>
              <a:rPr lang="sl-SI" b="0" i="0" dirty="0" err="1">
                <a:solidFill>
                  <a:srgbClr val="1F1F1F"/>
                </a:solidFill>
                <a:effectLst/>
                <a:latin typeface="Google Sans"/>
              </a:rPr>
              <a:t>sosošolcem</a:t>
            </a:r>
            <a:r>
              <a:rPr lang="sl-SI" b="0" i="0" dirty="0">
                <a:solidFill>
                  <a:srgbClr val="1F1F1F"/>
                </a:solidFill>
                <a:effectLst/>
                <a:latin typeface="Google Sans"/>
              </a:rPr>
              <a:t>.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1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3636747-D8D3-ADA6-68F3-3027EB95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571C501-366B-4893-9C14-0008781E52EF}" type="datetime1">
              <a:rPr lang="sl-SI" smtClean="0"/>
              <a:t>13. 11. 2024</a:t>
            </a:fld>
            <a:endParaRPr lang="en-US"/>
          </a:p>
        </p:txBody>
      </p:sp>
      <p:pic>
        <p:nvPicPr>
          <p:cNvPr id="6" name="Slika 5" descr="Slika, ki vsebuje besede oblačila, obutev, oseba, dekle&#10;&#10;Opis je samodejno ustvarjen">
            <a:extLst>
              <a:ext uri="{FF2B5EF4-FFF2-40B4-BE49-F238E27FC236}">
                <a16:creationId xmlns:a16="http://schemas.microsoft.com/office/drawing/2014/main" id="{86563B65-060C-1E9D-D02A-B96A41DF0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90" y="1700683"/>
            <a:ext cx="4018981" cy="4018981"/>
          </a:xfrm>
          <a:prstGeom prst="rect">
            <a:avLst/>
          </a:prstGeom>
        </p:spPr>
      </p:pic>
      <p:pic>
        <p:nvPicPr>
          <p:cNvPr id="8" name="Slika 7" descr="Slika, ki vsebuje besede oblačila, zaprt prostor, obutev, tla&#10;&#10;Opis je samodejno ustvarjen">
            <a:extLst>
              <a:ext uri="{FF2B5EF4-FFF2-40B4-BE49-F238E27FC236}">
                <a16:creationId xmlns:a16="http://schemas.microsoft.com/office/drawing/2014/main" id="{BB4172BC-FEA3-4317-5B1B-A224E5C56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335" y="2360645"/>
            <a:ext cx="3645849" cy="3645849"/>
          </a:xfrm>
          <a:prstGeom prst="rect">
            <a:avLst/>
          </a:prstGeom>
        </p:spPr>
      </p:pic>
      <p:pic>
        <p:nvPicPr>
          <p:cNvPr id="10" name="Slika 9" descr="Slika, ki vsebuje besede besedilo, zaprt prostor, rokopis, pisarniški material&#10;&#10;Opis je samodejno ustvarjen">
            <a:extLst>
              <a:ext uri="{FF2B5EF4-FFF2-40B4-BE49-F238E27FC236}">
                <a16:creationId xmlns:a16="http://schemas.microsoft.com/office/drawing/2014/main" id="{31775C2B-17FD-C66F-4A7D-2A459E7D0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7" b="43127"/>
          <a:stretch/>
        </p:blipFill>
        <p:spPr>
          <a:xfrm>
            <a:off x="3959110" y="70339"/>
            <a:ext cx="4386105" cy="2012182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8DF6B0ED-5115-7F48-54AA-FB0C88CF4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5178" y="2082521"/>
            <a:ext cx="3261643" cy="4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31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C3E7CD94-1DF0-FC9B-039E-7AB8A9C7E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2CF643-C963-49F9-8AC2-5DAB18A7000D}" type="datetime1">
              <a:rPr lang="sl-SI" smtClean="0"/>
              <a:t>13. 11. 2024</a:t>
            </a:fld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23D4CA8-EAB4-50D1-B5D9-3DA1C7583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38" y="110410"/>
            <a:ext cx="5141849" cy="3080539"/>
          </a:xfrm>
          <a:prstGeom prst="rect">
            <a:avLst/>
          </a:prstGeom>
        </p:spPr>
      </p:pic>
      <p:pic>
        <p:nvPicPr>
          <p:cNvPr id="5" name="Slika 4" descr="Slika, ki vsebuje besede pisarniški material, otroška umetnost, besedilo, rokopis&#10;&#10;Opis je samodejno ustvarjen">
            <a:extLst>
              <a:ext uri="{FF2B5EF4-FFF2-40B4-BE49-F238E27FC236}">
                <a16:creationId xmlns:a16="http://schemas.microsoft.com/office/drawing/2014/main" id="{2D884B5C-9AAF-60E9-C5A4-24A563F33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795" y="1863795"/>
            <a:ext cx="4537006" cy="4537006"/>
          </a:xfrm>
          <a:prstGeom prst="rect">
            <a:avLst/>
          </a:prstGeom>
        </p:spPr>
      </p:pic>
      <p:pic>
        <p:nvPicPr>
          <p:cNvPr id="11" name="Slika 10" descr="Slika, ki vsebuje besede besedilo, zastava, otroška umetnost, papir&#10;&#10;Opis je samodejno ustvarjen">
            <a:extLst>
              <a:ext uri="{FF2B5EF4-FFF2-40B4-BE49-F238E27FC236}">
                <a16:creationId xmlns:a16="http://schemas.microsoft.com/office/drawing/2014/main" id="{83758A85-7F4F-FF18-A975-1891B33D1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74" t="5791" r="21302" b="4313"/>
          <a:stretch/>
        </p:blipFill>
        <p:spPr>
          <a:xfrm rot="16200000">
            <a:off x="7707431" y="-1976270"/>
            <a:ext cx="1991769" cy="6165130"/>
          </a:xfrm>
          <a:prstGeom prst="rect">
            <a:avLst/>
          </a:prstGeom>
        </p:spPr>
      </p:pic>
      <p:pic>
        <p:nvPicPr>
          <p:cNvPr id="13" name="Slika 12" descr="Slika, ki vsebuje besede oblačila, oseba, obutev, dekle&#10;&#10;Opis je samodejno ustvarjen">
            <a:extLst>
              <a:ext uri="{FF2B5EF4-FFF2-40B4-BE49-F238E27FC236}">
                <a16:creationId xmlns:a16="http://schemas.microsoft.com/office/drawing/2014/main" id="{6670B4BD-EDA6-6E64-0C35-0F6E058C50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675" y="3115556"/>
            <a:ext cx="3360638" cy="3360638"/>
          </a:xfrm>
          <a:prstGeom prst="rect">
            <a:avLst/>
          </a:prstGeom>
        </p:spPr>
      </p:pic>
      <p:pic>
        <p:nvPicPr>
          <p:cNvPr id="15" name="Slika 14" descr="Slika, ki vsebuje besede oblačila, obutev, oseba, človeški obraz&#10;&#10;Opis je samodejno ustvarjen">
            <a:extLst>
              <a:ext uri="{FF2B5EF4-FFF2-40B4-BE49-F238E27FC236}">
                <a16:creationId xmlns:a16="http://schemas.microsoft.com/office/drawing/2014/main" id="{7968986F-251A-E10C-B52A-D745C09253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31" y="2962349"/>
            <a:ext cx="3667051" cy="366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21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6B8CDD38-FA08-1BBA-1E6E-74EA954F4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2CF643-C963-49F9-8AC2-5DAB18A7000D}" type="datetime1">
              <a:rPr lang="sl-SI" smtClean="0"/>
              <a:t>13. 11. 2024</a:t>
            </a:fld>
            <a:endParaRPr lang="en-US"/>
          </a:p>
        </p:txBody>
      </p:sp>
      <p:pic>
        <p:nvPicPr>
          <p:cNvPr id="4" name="Slika 3" descr="Slika, ki vsebuje besede oblačila, oseba, obutev, kavbojke&#10;&#10;Opis je samodejno ustvarjen">
            <a:extLst>
              <a:ext uri="{FF2B5EF4-FFF2-40B4-BE49-F238E27FC236}">
                <a16:creationId xmlns:a16="http://schemas.microsoft.com/office/drawing/2014/main" id="{2DF51903-644E-11F7-5EB6-E524717FC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31" y="212833"/>
            <a:ext cx="4535214" cy="4535214"/>
          </a:xfrm>
          <a:prstGeom prst="rect">
            <a:avLst/>
          </a:prstGeom>
        </p:spPr>
      </p:pic>
      <p:pic>
        <p:nvPicPr>
          <p:cNvPr id="6" name="Slika 5" descr="Slika, ki vsebuje besede obutev, besedilo, oseba, rokopis&#10;&#10;Opis je samodejno ustvarjen">
            <a:extLst>
              <a:ext uri="{FF2B5EF4-FFF2-40B4-BE49-F238E27FC236}">
                <a16:creationId xmlns:a16="http://schemas.microsoft.com/office/drawing/2014/main" id="{84D56F5E-A710-C494-7359-7D7944D59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462" y="933395"/>
            <a:ext cx="5711772" cy="5467405"/>
          </a:xfrm>
          <a:prstGeom prst="rect">
            <a:avLst/>
          </a:prstGeom>
        </p:spPr>
      </p:pic>
      <p:pic>
        <p:nvPicPr>
          <p:cNvPr id="8" name="Slika 7" descr="Slika, ki vsebuje besede besedilo, rokopis, pisarniški material, splošna oskrba&#10;&#10;Opis je samodejno ustvarjen">
            <a:extLst>
              <a:ext uri="{FF2B5EF4-FFF2-40B4-BE49-F238E27FC236}">
                <a16:creationId xmlns:a16="http://schemas.microsoft.com/office/drawing/2014/main" id="{57600918-504D-24C2-2E5F-1C3E338C92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6" r="15415"/>
          <a:stretch/>
        </p:blipFill>
        <p:spPr>
          <a:xfrm rot="16200000">
            <a:off x="6894786" y="-1608083"/>
            <a:ext cx="32161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76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AD40F97F-8BE4-583B-F802-EA493A005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2CF643-C963-49F9-8AC2-5DAB18A7000D}" type="datetime1">
              <a:rPr lang="sl-SI" smtClean="0"/>
              <a:t>13. 11. 2024</a:t>
            </a:fld>
            <a:endParaRPr lang="en-US"/>
          </a:p>
        </p:txBody>
      </p:sp>
      <p:pic>
        <p:nvPicPr>
          <p:cNvPr id="4" name="Slika 3" descr="Slika, ki vsebuje besede oblačila, oseba, človeški obraz, malček&#10;&#10;Opis je samodejno ustvarjen">
            <a:extLst>
              <a:ext uri="{FF2B5EF4-FFF2-40B4-BE49-F238E27FC236}">
                <a16:creationId xmlns:a16="http://schemas.microsoft.com/office/drawing/2014/main" id="{317A9E44-950B-3104-991C-A35406DB8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7" y="270639"/>
            <a:ext cx="4382814" cy="3287111"/>
          </a:xfrm>
          <a:prstGeom prst="rect">
            <a:avLst/>
          </a:prstGeom>
        </p:spPr>
      </p:pic>
      <p:pic>
        <p:nvPicPr>
          <p:cNvPr id="6" name="Slika 5" descr="Slika, ki vsebuje besede oblačila, oseba, malček, človeški obraz&#10;&#10;Opis je samodejno ustvarjen">
            <a:extLst>
              <a:ext uri="{FF2B5EF4-FFF2-40B4-BE49-F238E27FC236}">
                <a16:creationId xmlns:a16="http://schemas.microsoft.com/office/drawing/2014/main" id="{24D2E78F-6159-AC7F-F1DC-C1BEA5585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89" y="2816773"/>
            <a:ext cx="5009931" cy="3757448"/>
          </a:xfrm>
          <a:prstGeom prst="rect">
            <a:avLst/>
          </a:prstGeom>
        </p:spPr>
      </p:pic>
      <p:pic>
        <p:nvPicPr>
          <p:cNvPr id="8" name="Slika 7" descr="Slika, ki vsebuje besede besedilo, rokopis&#10;&#10;Opis je samodejno ustvarjen">
            <a:extLst>
              <a:ext uri="{FF2B5EF4-FFF2-40B4-BE49-F238E27FC236}">
                <a16:creationId xmlns:a16="http://schemas.microsoft.com/office/drawing/2014/main" id="{47B0AA7A-EB25-30F4-8306-2FDB082724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7" r="17663"/>
          <a:stretch/>
        </p:blipFill>
        <p:spPr>
          <a:xfrm rot="16200000">
            <a:off x="7386146" y="-1881353"/>
            <a:ext cx="1792012" cy="6858000"/>
          </a:xfrm>
          <a:prstGeom prst="rect">
            <a:avLst/>
          </a:prstGeom>
        </p:spPr>
      </p:pic>
      <p:pic>
        <p:nvPicPr>
          <p:cNvPr id="10" name="Slika 9" descr="Slika, ki vsebuje besede besedilo, merilna palica, zaprt prostor&#10;&#10;Opis je samodejno ustvarjen">
            <a:extLst>
              <a:ext uri="{FF2B5EF4-FFF2-40B4-BE49-F238E27FC236}">
                <a16:creationId xmlns:a16="http://schemas.microsoft.com/office/drawing/2014/main" id="{9BAF798A-0133-EE2A-AEC6-46CE8ED620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13" r="26947"/>
          <a:stretch/>
        </p:blipFill>
        <p:spPr>
          <a:xfrm rot="16200000">
            <a:off x="2656489" y="1507578"/>
            <a:ext cx="17920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79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04613074-E79E-0194-C279-728C8AB39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2CF643-C963-49F9-8AC2-5DAB18A7000D}" type="datetime1">
              <a:rPr lang="sl-SI" smtClean="0"/>
              <a:t>13. 11. 2024</a:t>
            </a:fld>
            <a:endParaRPr lang="en-US"/>
          </a:p>
        </p:txBody>
      </p:sp>
      <p:pic>
        <p:nvPicPr>
          <p:cNvPr id="4" name="Slika 3" descr="Slika, ki vsebuje besede oblačila, oseba, človeški obraz, dekle&#10;&#10;Opis je samodejno ustvarjen">
            <a:extLst>
              <a:ext uri="{FF2B5EF4-FFF2-40B4-BE49-F238E27FC236}">
                <a16:creationId xmlns:a16="http://schemas.microsoft.com/office/drawing/2014/main" id="{54A050FB-5B58-56AC-1DF4-8416E59A1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83"/>
            <a:ext cx="4042979" cy="3032234"/>
          </a:xfrm>
          <a:prstGeom prst="rect">
            <a:avLst/>
          </a:prstGeom>
        </p:spPr>
      </p:pic>
      <p:pic>
        <p:nvPicPr>
          <p:cNvPr id="6" name="Slika 5" descr="Slika, ki vsebuje besede človeški obraz, oblačila, oseba, fant&#10;&#10;Opis je samodejno ustvarjen">
            <a:extLst>
              <a:ext uri="{FF2B5EF4-FFF2-40B4-BE49-F238E27FC236}">
                <a16:creationId xmlns:a16="http://schemas.microsoft.com/office/drawing/2014/main" id="{B91BA65E-D9ED-5C17-3243-9F33EE41E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116" y="3429000"/>
            <a:ext cx="4127063" cy="3095297"/>
          </a:xfrm>
          <a:prstGeom prst="rect">
            <a:avLst/>
          </a:prstGeom>
        </p:spPr>
      </p:pic>
      <p:pic>
        <p:nvPicPr>
          <p:cNvPr id="8" name="Slika 7" descr="Slika, ki vsebuje besede oblačila, oseba, človeški obraz, zaprt prostor&#10;&#10;Opis je samodejno ustvarjen">
            <a:extLst>
              <a:ext uri="{FF2B5EF4-FFF2-40B4-BE49-F238E27FC236}">
                <a16:creationId xmlns:a16="http://schemas.microsoft.com/office/drawing/2014/main" id="{29813940-F438-4841-E532-AC9DD9C2C2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297" y="2924373"/>
            <a:ext cx="4799899" cy="3599924"/>
          </a:xfrm>
          <a:prstGeom prst="rect">
            <a:avLst/>
          </a:prstGeom>
        </p:spPr>
      </p:pic>
      <p:pic>
        <p:nvPicPr>
          <p:cNvPr id="10" name="Slika 9" descr="Slika, ki vsebuje besede besedilo, zid, zaprt prostor, pravokotnik&#10;&#10;Opis je samodejno ustvarjen">
            <a:extLst>
              <a:ext uri="{FF2B5EF4-FFF2-40B4-BE49-F238E27FC236}">
                <a16:creationId xmlns:a16="http://schemas.microsoft.com/office/drawing/2014/main" id="{57DF60B4-CB00-800C-2902-E8FB1080A6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34100"/>
          <a:stretch/>
        </p:blipFill>
        <p:spPr>
          <a:xfrm>
            <a:off x="4112874" y="477228"/>
            <a:ext cx="7896775" cy="232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773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9037_TF56410444" id="{0DA59A23-A62D-4641-9DA3-6ABC9C74113B}" vid="{7DD40D30-D74C-4073-9EAB-0F98B4E9F0C5}"/>
    </a:ext>
  </a:extLst>
</a:theme>
</file>

<file path=ppt/theme/theme2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{A1600CDA-2889-4C21-921F-51E28AE45790}tf56410444_win32</Template>
  <TotalTime>63</TotalTime>
  <Words>101</Words>
  <Application>Microsoft Office PowerPoint</Application>
  <PresentationFormat>Širokozaslonsko</PresentationFormat>
  <Paragraphs>8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5" baseType="lpstr">
      <vt:lpstr>Avenir Next LT Pro</vt:lpstr>
      <vt:lpstr>Avenir Next LT Pro Light</vt:lpstr>
      <vt:lpstr>Calibri</vt:lpstr>
      <vt:lpstr>Garamond</vt:lpstr>
      <vt:lpstr>Google Sans</vt:lpstr>
      <vt:lpstr>Open Sans</vt:lpstr>
      <vt:lpstr>SavonVTI</vt:lpstr>
      <vt:lpstr>  MEDNARODNI DAN PRIJAZNOSTI – 13. NOVEMBER </vt:lpstr>
      <vt:lpstr>PowerPointova predstavitev</vt:lpstr>
      <vt:lpstr>Četrtošolci smo mednarodni dan prijaznosti obeležili malo drugače.   Z željo, da bi prijaznost preprosto postala del našega vsakdana, smo prijazne misli podarili sošolcem in sosošolcem.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Barbara Ajdinović</dc:creator>
  <cp:lastModifiedBy>Barbara Ajdinović</cp:lastModifiedBy>
  <cp:revision>3</cp:revision>
  <dcterms:created xsi:type="dcterms:W3CDTF">2024-11-13T10:08:38Z</dcterms:created>
  <dcterms:modified xsi:type="dcterms:W3CDTF">2024-11-13T11:22:43Z</dcterms:modified>
</cp:coreProperties>
</file>