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2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9EA1E-98C4-4A2E-AAC3-800E357DC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904" y="1517904"/>
            <a:ext cx="9144000" cy="279806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6B1FA-5AE6-4D57-B37B-4AA021600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7904" y="4572000"/>
            <a:ext cx="9144000" cy="152704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49B66-DBC3-45EE-A6E1-DE10A6C1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9/4/2024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085F0-1967-4B4F-9824-58E9F2E0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AEDEE5-31B5-4868-8C16-47FF43E2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75023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F9454-6F74-46A8-B299-4AF451BFB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55CA9-A0BD-4609-9307-BAF987B26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E4293-851E-4FA2-BFF2-B646A4236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907F5-F26D-4A91-8D70-AB54F8B43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ACBD8-D942-449E-A2B8-358CD136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24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50897-0C2E-420B-9A38-A8D5C1D72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50317" y="1517904"/>
            <a:ext cx="2220731" cy="4546786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B2173-32A5-4677-A08F-DAB8FD430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17904" y="1517904"/>
            <a:ext cx="6562553" cy="4546786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B124D-B801-4A6A-9DAF-EBC1B98F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AF8DF-2544-45A5-B62B-BB7948FCC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C232D-131E-4BE6-8E2E-BAF5A3084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29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CE36D-6B7B-4D5E-831E-34A4286D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12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46C78-A717-4E1F-A742-FD5AECA0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1270D-CCAE-4437-A0C0-052D111DF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4572000"/>
            <a:ext cx="91440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F006A-7EEE-4DB0-8F92-D34C0D46C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3F2ED-2B0E-44A9-8603-286CA063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D801C-6B4E-40B6-9D6E-558192264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14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46AA-9418-4C3E-901B-8E280612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97482-2CA6-4707-976E-6FD4B57BF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17904" y="2980944"/>
            <a:ext cx="4334256" cy="3118104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909652-DD12-479C-B639-9452CBA8C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792" y="2980944"/>
            <a:ext cx="4334256" cy="3118104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EC7A6-AFB1-4989-A0B4-B422D5B2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2117C-B497-4647-A66B-1887750F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8C7AF-5092-416B-B61C-F41D3C573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629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0CDE0-3FEB-42A0-8BCC-7DADE7D4A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5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78B8B-E9A3-44BE-85A6-3E316659A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7904" y="3644987"/>
            <a:ext cx="4334256" cy="2449645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BF1BCA-A435-4779-A6FE-15207141F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792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9B1923-9749-49E3-88FA-75C326E67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6792" y="3644987"/>
            <a:ext cx="4334256" cy="2449645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A70F0-5AFA-4C5A-812B-220C6A38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AF721-83FE-4B57-B910-C395D23FD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A5893-52F1-44A1-AE8E-CF094DB4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9D22302-83E3-4E22-93DF-1E5D463B6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833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85A6-A4E6-4160-BE43-8146A989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24A80-0792-4B3B-BB5A-8B2BD910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6116E-7A6D-485F-9FA2-25F94D4F4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9ADCC-C5F2-4D90-B153-93DF5585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376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660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F683-796D-458C-9B32-A385D604D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1F0BD-641B-4148-BCB3-2704218C8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0952" y="1517904"/>
            <a:ext cx="5330952" cy="45811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8C843-B846-4456-9720-71B7D4FF4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A3A03-31BD-4E7E-879A-A1C718497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39078-7D38-4851-A363-B6BC179A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FF25E-A25D-47AA-94EB-580A74F01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51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83B4-9B31-4F73-9767-163636522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7CFC30-8163-47A0-A97F-3F2C3A3BE7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49240" y="764032"/>
            <a:ext cx="6089904" cy="53309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F1B390-0C23-466E-987C-26420A5F0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9CA7C-B9D0-4A72-8061-1E02AA15F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EFC84-C9FE-4BFA-9B4E-4516A136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1A469-3EFC-4F94-8482-378582E1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97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1D84C-7934-4E5B-B6E4-A1D6EC29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1344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990F-40AC-447A-964A-840C94A6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2971800"/>
            <a:ext cx="9144000" cy="312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832A1-FFBA-48B6-B2D0-E5414F128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5672" y="6400800"/>
            <a:ext cx="1865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9/4/2024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33EC1-4EE2-4453-841C-CFDFE7089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400800"/>
            <a:ext cx="6099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BA78-E732-44EF-BA0B-FC42F7931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48" y="64008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306479-8C4D-4E4A-A330-DFC80A8A01BE}"/>
              </a:ext>
            </a:extLst>
          </p:cNvPr>
          <p:cNvSpPr/>
          <p:nvPr/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41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2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105000"/>
        </a:lnSpc>
        <a:spcBef>
          <a:spcPts val="900"/>
        </a:spcBef>
        <a:buClr>
          <a:schemeClr val="accent5"/>
        </a:buClr>
        <a:buFont typeface="Avenir Next LT Pro" panose="020B0504020202020204" pitchFamily="34" charset="0"/>
        <a:buChar char="+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0" algn="l" defTabSz="914400" rtl="0" eaLnBrk="1" latinLnBrk="0" hangingPunct="1">
        <a:lnSpc>
          <a:spcPct val="105000"/>
        </a:lnSpc>
        <a:spcBef>
          <a:spcPts val="900"/>
        </a:spcBef>
        <a:buFont typeface="Arial" panose="020B0604020202020204" pitchFamily="34" charset="0"/>
        <a:buNone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40080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" indent="0" algn="l" defTabSz="914400" rtl="0" eaLnBrk="1" latinLnBrk="0" hangingPunct="1">
        <a:lnSpc>
          <a:spcPct val="105000"/>
        </a:lnSpc>
        <a:spcBef>
          <a:spcPts val="600"/>
        </a:spcBef>
        <a:buFontTx/>
        <a:buNone/>
        <a:defRPr sz="1800" i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86968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157B68D-D667-6803-62F3-9610D034A2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PRVI ŠOLSKI DAN ZA PRVOŠOLCE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BBBDD36-8704-395D-AC4C-76450739E7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sl-SI" dirty="0"/>
          </a:p>
          <a:p>
            <a:pPr algn="r"/>
            <a:endParaRPr lang="sl-SI" dirty="0"/>
          </a:p>
          <a:p>
            <a:pPr algn="r"/>
            <a:r>
              <a:rPr lang="sl-SI" dirty="0"/>
              <a:t>Miklavž na Dravskem polju, 2.9.2024</a:t>
            </a:r>
          </a:p>
        </p:txBody>
      </p:sp>
    </p:spTree>
    <p:extLst>
      <p:ext uri="{BB962C8B-B14F-4D97-AF65-F5344CB8AC3E}">
        <p14:creationId xmlns:p14="http://schemas.microsoft.com/office/powerpoint/2010/main" val="496658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5AF5A1-4884-4FBA-B1BB-80A2939EA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9524"/>
            <a:ext cx="12192000" cy="6867524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A8C16DA-E452-4500-B803-5D451BB09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1999" y="757238"/>
            <a:ext cx="10668000" cy="5334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značba mesta vsebine 4" descr="Slika, ki vsebuje besede oblačila, oseba, zid, dekle&#10;&#10;Opis je samodejno ustvarjen">
            <a:extLst>
              <a:ext uri="{FF2B5EF4-FFF2-40B4-BE49-F238E27FC236}">
                <a16:creationId xmlns:a16="http://schemas.microsoft.com/office/drawing/2014/main" id="{340C1AC0-BAC5-CDBA-9A3C-4B442FA719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36" b="5529"/>
          <a:stretch/>
        </p:blipFill>
        <p:spPr>
          <a:xfrm>
            <a:off x="761999" y="743803"/>
            <a:ext cx="10668000" cy="5347435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BE928323-5E91-9C13-777E-FA59B46EB501}"/>
              </a:ext>
            </a:extLst>
          </p:cNvPr>
          <p:cNvSpPr txBox="1"/>
          <p:nvPr/>
        </p:nvSpPr>
        <p:spPr>
          <a:xfrm>
            <a:off x="2959510" y="6204155"/>
            <a:ext cx="4788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b="1"/>
              <a:t>1.C</a:t>
            </a:r>
          </a:p>
        </p:txBody>
      </p:sp>
    </p:spTree>
    <p:extLst>
      <p:ext uri="{BB962C8B-B14F-4D97-AF65-F5344CB8AC3E}">
        <p14:creationId xmlns:p14="http://schemas.microsoft.com/office/powerpoint/2010/main" val="2062607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5AF5A1-4884-4FBA-B1BB-80A2939EA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9524"/>
            <a:ext cx="12192000" cy="6867524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A8C16DA-E452-4500-B803-5D451BB09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1999" y="757238"/>
            <a:ext cx="10668000" cy="5334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Slika 4" descr="Slika, ki vsebuje besede zaprt prostor, oblačila, tla, obutev&#10;&#10;Opis je samodejno ustvarjen">
            <a:extLst>
              <a:ext uri="{FF2B5EF4-FFF2-40B4-BE49-F238E27FC236}">
                <a16:creationId xmlns:a16="http://schemas.microsoft.com/office/drawing/2014/main" id="{03B6A0DA-58B0-D9A4-0689-FBDFAFCEB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5" b="15580"/>
          <a:stretch/>
        </p:blipFill>
        <p:spPr>
          <a:xfrm>
            <a:off x="761999" y="743803"/>
            <a:ext cx="10668000" cy="5347435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69B5A21A-894C-22CC-6E1E-F0FB77631D9D}"/>
              </a:ext>
            </a:extLst>
          </p:cNvPr>
          <p:cNvSpPr txBox="1"/>
          <p:nvPr/>
        </p:nvSpPr>
        <p:spPr>
          <a:xfrm>
            <a:off x="761999" y="6204155"/>
            <a:ext cx="10314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Učenka iz 9. razreda in učenec 5. razreda sta pomagala pri izvedbi prireditve za naše prvošolce.</a:t>
            </a:r>
          </a:p>
        </p:txBody>
      </p:sp>
    </p:spTree>
    <p:extLst>
      <p:ext uri="{BB962C8B-B14F-4D97-AF65-F5344CB8AC3E}">
        <p14:creationId xmlns:p14="http://schemas.microsoft.com/office/powerpoint/2010/main" val="3603266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5AF5A1-4884-4FBA-B1BB-80A2939EA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9524"/>
            <a:ext cx="12192000" cy="6867524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A8C16DA-E452-4500-B803-5D451BB09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1999" y="757238"/>
            <a:ext cx="10668000" cy="5334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značba mesta vsebine 4" descr="Slika, ki vsebuje besede oblačila, oseba, zaprt prostor, dekle&#10;&#10;Opis je samodejno ustvarjen">
            <a:extLst>
              <a:ext uri="{FF2B5EF4-FFF2-40B4-BE49-F238E27FC236}">
                <a16:creationId xmlns:a16="http://schemas.microsoft.com/office/drawing/2014/main" id="{61D70EDF-E74C-29B8-C670-7D8706341D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5"/>
          <a:stretch/>
        </p:blipFill>
        <p:spPr>
          <a:xfrm>
            <a:off x="761999" y="743803"/>
            <a:ext cx="10668000" cy="534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92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5AF5A1-4884-4FBA-B1BB-80A2939EA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9524"/>
            <a:ext cx="12192000" cy="6867524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A8C16DA-E452-4500-B803-5D451BB09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1999" y="757238"/>
            <a:ext cx="10668000" cy="5334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značba mesta vsebine 4" descr="Slika, ki vsebuje besede oblačila, oseba, dekle, zaprt prostor&#10;&#10;Opis je samodejno ustvarjen">
            <a:extLst>
              <a:ext uri="{FF2B5EF4-FFF2-40B4-BE49-F238E27FC236}">
                <a16:creationId xmlns:a16="http://schemas.microsoft.com/office/drawing/2014/main" id="{6F5F8FC0-C355-E2CD-2546-653114E2BA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7" b="6148"/>
          <a:stretch/>
        </p:blipFill>
        <p:spPr>
          <a:xfrm>
            <a:off x="761999" y="743803"/>
            <a:ext cx="10668000" cy="5347435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EC81E3E9-9D96-6E60-5A40-648937D66D38}"/>
              </a:ext>
            </a:extLst>
          </p:cNvPr>
          <p:cNvSpPr txBox="1"/>
          <p:nvPr/>
        </p:nvSpPr>
        <p:spPr>
          <a:xfrm>
            <a:off x="761999" y="6272981"/>
            <a:ext cx="10938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Presenečenje za prvošolce je bila predstava Skrivnost v mavričnem mestu.  </a:t>
            </a:r>
          </a:p>
        </p:txBody>
      </p:sp>
    </p:spTree>
    <p:extLst>
      <p:ext uri="{BB962C8B-B14F-4D97-AF65-F5344CB8AC3E}">
        <p14:creationId xmlns:p14="http://schemas.microsoft.com/office/powerpoint/2010/main" val="3134040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1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40C2D1A-10FF-98AD-C0FD-0BF651F29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889" y="4340283"/>
            <a:ext cx="11538155" cy="1546292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sl-SI" dirty="0"/>
            </a:br>
            <a:r>
              <a:rPr lang="sl-SI" sz="1800" dirty="0">
                <a:latin typeface="+mn-lt"/>
                <a:cs typeface="Arial" panose="020B0604020202020204" pitchFamily="34" charset="0"/>
              </a:rPr>
              <a:t>Prvošolce sta s prijaznimi in vzpodbudnimi besedami nagovorila ravnateljica dr. Katarina Germšek in župan mag. Egon Repnik.</a:t>
            </a:r>
            <a:endParaRPr lang="en-US" sz="18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5" name="Označba mesta vsebine 4" descr="Slika, ki vsebuje besede oblačila, obleka, tla, zaprt prostor&#10;&#10;Opis je samodejno ustvarjen">
            <a:extLst>
              <a:ext uri="{FF2B5EF4-FFF2-40B4-BE49-F238E27FC236}">
                <a16:creationId xmlns:a16="http://schemas.microsoft.com/office/drawing/2014/main" id="{A2CA1723-7652-A85B-7729-F3EE54D9A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" r="1" b="1"/>
          <a:stretch/>
        </p:blipFill>
        <p:spPr>
          <a:xfrm>
            <a:off x="20" y="10"/>
            <a:ext cx="6095979" cy="4208678"/>
          </a:xfrm>
          <a:prstGeom prst="rect">
            <a:avLst/>
          </a:prstGeom>
        </p:spPr>
      </p:pic>
      <p:pic>
        <p:nvPicPr>
          <p:cNvPr id="13" name="Označba mesta vsebine 12" descr="Slika, ki vsebuje besede oblačila, oseba, moški, tla&#10;&#10;Opis je samodejno ustvarjen">
            <a:extLst>
              <a:ext uri="{FF2B5EF4-FFF2-40B4-BE49-F238E27FC236}">
                <a16:creationId xmlns:a16="http://schemas.microsoft.com/office/drawing/2014/main" id="{91EBB7D5-C3A7-6F62-100C-2E5BA43E8A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8" b="1"/>
          <a:stretch/>
        </p:blipFill>
        <p:spPr>
          <a:xfrm>
            <a:off x="6095999" y="10"/>
            <a:ext cx="6095999" cy="420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79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75AF5A1-4884-4FBA-B1BB-80A2939EA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9524"/>
            <a:ext cx="12192000" cy="6867524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5A8C16DA-E452-4500-B803-5D451BB09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1999" y="757238"/>
            <a:ext cx="10668000" cy="5334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Slika 9" descr="Slika, ki vsebuje besede oblačila, oseba, dekle, skupina&#10;&#10;Opis je samodejno ustvarjen">
            <a:extLst>
              <a:ext uri="{FF2B5EF4-FFF2-40B4-BE49-F238E27FC236}">
                <a16:creationId xmlns:a16="http://schemas.microsoft.com/office/drawing/2014/main" id="{BB9A947F-3208-9CA5-CBD7-5AB580888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2" b="11083"/>
          <a:stretch/>
        </p:blipFill>
        <p:spPr>
          <a:xfrm>
            <a:off x="761999" y="743803"/>
            <a:ext cx="10668000" cy="5347435"/>
          </a:xfrm>
          <a:prstGeom prst="rect">
            <a:avLst/>
          </a:prstGeom>
        </p:spPr>
      </p:pic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B925398D-ADE0-72FB-6374-97FAC71EE928}"/>
              </a:ext>
            </a:extLst>
          </p:cNvPr>
          <p:cNvSpPr txBox="1"/>
          <p:nvPr/>
        </p:nvSpPr>
        <p:spPr>
          <a:xfrm>
            <a:off x="648929" y="6272981"/>
            <a:ext cx="10618839" cy="38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Učenci drugih razredov so predstavili delček, ki so se ga naučili v prvem razredu.</a:t>
            </a:r>
          </a:p>
        </p:txBody>
      </p:sp>
    </p:spTree>
    <p:extLst>
      <p:ext uri="{BB962C8B-B14F-4D97-AF65-F5344CB8AC3E}">
        <p14:creationId xmlns:p14="http://schemas.microsoft.com/office/powerpoint/2010/main" val="1801836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5AF5A1-4884-4FBA-B1BB-80A2939EA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9524"/>
            <a:ext cx="12192000" cy="6867524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A8C16DA-E452-4500-B803-5D451BB09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1999" y="757238"/>
            <a:ext cx="10668000" cy="5334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značba mesta vsebine 4" descr="Slika, ki vsebuje besede oseba, oblačila, dekle, skupina&#10;&#10;Opis je samodejno ustvarjen">
            <a:extLst>
              <a:ext uri="{FF2B5EF4-FFF2-40B4-BE49-F238E27FC236}">
                <a16:creationId xmlns:a16="http://schemas.microsoft.com/office/drawing/2014/main" id="{03D52E81-76A6-8708-16FC-9055ADBDEB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3" b="6212"/>
          <a:stretch/>
        </p:blipFill>
        <p:spPr>
          <a:xfrm>
            <a:off x="761999" y="743803"/>
            <a:ext cx="10668000" cy="534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31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5AF5A1-4884-4FBA-B1BB-80A2939EA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9524"/>
            <a:ext cx="12192000" cy="6867524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A8C16DA-E452-4500-B803-5D451BB09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1999" y="757238"/>
            <a:ext cx="10668000" cy="5334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značba mesta vsebine 4" descr="Slika, ki vsebuje besede zaprt prostor, pohištvo, stol, tla&#10;&#10;Opis je samodejno ustvarjen">
            <a:extLst>
              <a:ext uri="{FF2B5EF4-FFF2-40B4-BE49-F238E27FC236}">
                <a16:creationId xmlns:a16="http://schemas.microsoft.com/office/drawing/2014/main" id="{E93B79AB-4607-234E-4F52-4CB9A4CA8E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6" b="5189"/>
          <a:stretch/>
        </p:blipFill>
        <p:spPr>
          <a:xfrm>
            <a:off x="761999" y="743803"/>
            <a:ext cx="10668000" cy="5347435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06192FA7-84F3-2AB8-B533-B745279DE17B}"/>
              </a:ext>
            </a:extLst>
          </p:cNvPr>
          <p:cNvSpPr txBox="1"/>
          <p:nvPr/>
        </p:nvSpPr>
        <p:spPr>
          <a:xfrm>
            <a:off x="2797278" y="6091238"/>
            <a:ext cx="6263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/>
              <a:t>1.A </a:t>
            </a:r>
          </a:p>
        </p:txBody>
      </p:sp>
    </p:spTree>
    <p:extLst>
      <p:ext uri="{BB962C8B-B14F-4D97-AF65-F5344CB8AC3E}">
        <p14:creationId xmlns:p14="http://schemas.microsoft.com/office/powerpoint/2010/main" val="341542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5AF5A1-4884-4FBA-B1BB-80A2939EA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9524"/>
            <a:ext cx="12192000" cy="6867524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A8C16DA-E452-4500-B803-5D451BB09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1999" y="757238"/>
            <a:ext cx="10668000" cy="5334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značba mesta vsebine 4" descr="Slika, ki vsebuje besede oblačila, oseba, nasmeh, skupina&#10;&#10;Opis je samodejno ustvarjen">
            <a:extLst>
              <a:ext uri="{FF2B5EF4-FFF2-40B4-BE49-F238E27FC236}">
                <a16:creationId xmlns:a16="http://schemas.microsoft.com/office/drawing/2014/main" id="{B8ADEF1C-5735-4E14-1420-2008CB1D14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37" b="2028"/>
          <a:stretch/>
        </p:blipFill>
        <p:spPr>
          <a:xfrm>
            <a:off x="761999" y="743803"/>
            <a:ext cx="10668000" cy="5347435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E819544A-14F1-E260-4087-4DE2570C5897}"/>
              </a:ext>
            </a:extLst>
          </p:cNvPr>
          <p:cNvSpPr txBox="1"/>
          <p:nvPr/>
        </p:nvSpPr>
        <p:spPr>
          <a:xfrm>
            <a:off x="3510116" y="6091238"/>
            <a:ext cx="4483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/>
              <a:t>1.B</a:t>
            </a:r>
          </a:p>
        </p:txBody>
      </p:sp>
    </p:spTree>
    <p:extLst>
      <p:ext uri="{BB962C8B-B14F-4D97-AF65-F5344CB8AC3E}">
        <p14:creationId xmlns:p14="http://schemas.microsoft.com/office/powerpoint/2010/main" val="157139782"/>
      </p:ext>
    </p:extLst>
  </p:cSld>
  <p:clrMapOvr>
    <a:masterClrMapping/>
  </p:clrMapOvr>
</p:sld>
</file>

<file path=ppt/theme/theme1.xml><?xml version="1.0" encoding="utf-8"?>
<a:theme xmlns:a="http://schemas.openxmlformats.org/drawingml/2006/main" name="PrismaticVTI">
  <a:themeElements>
    <a:clrScheme name="Prismatic">
      <a:dk1>
        <a:sysClr val="windowText" lastClr="000000"/>
      </a:dk1>
      <a:lt1>
        <a:sysClr val="window" lastClr="FFFFFF"/>
      </a:lt1>
      <a:dk2>
        <a:srgbClr val="131523"/>
      </a:dk2>
      <a:lt2>
        <a:srgbClr val="E7E6E6"/>
      </a:lt2>
      <a:accent1>
        <a:srgbClr val="42B3BD"/>
      </a:accent1>
      <a:accent2>
        <a:srgbClr val="51B851"/>
      </a:accent2>
      <a:accent3>
        <a:srgbClr val="B5A603"/>
      </a:accent3>
      <a:accent4>
        <a:srgbClr val="F58505"/>
      </a:accent4>
      <a:accent5>
        <a:srgbClr val="FA2481"/>
      </a:accent5>
      <a:accent6>
        <a:srgbClr val="9CA2AB"/>
      </a:accent6>
      <a:hlink>
        <a:srgbClr val="FA2481"/>
      </a:hlink>
      <a:folHlink>
        <a:srgbClr val="57618E"/>
      </a:folHlink>
    </a:clrScheme>
    <a:fontScheme name="Custom 166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ismaticVTI" id="{DA44D624-A564-4DE8-8446-0CD5C485C979}" vid="{8B2B1550-B69C-4156-BAEC-B2E559F94BD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Prizma</Template>
  <TotalTime>24</TotalTime>
  <Words>87</Words>
  <Application>Microsoft Office PowerPoint</Application>
  <PresentationFormat>Širokozaslonsko</PresentationFormat>
  <Paragraphs>11</Paragraphs>
  <Slides>10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4" baseType="lpstr">
      <vt:lpstr>Aharoni</vt:lpstr>
      <vt:lpstr>Arial</vt:lpstr>
      <vt:lpstr>Avenir Next LT Pro</vt:lpstr>
      <vt:lpstr>PrismaticVTI</vt:lpstr>
      <vt:lpstr>PRVI ŠOLSKI DAN ZA PRVOŠOLCE</vt:lpstr>
      <vt:lpstr>PowerPointova predstavitev</vt:lpstr>
      <vt:lpstr>PowerPointova predstavitev</vt:lpstr>
      <vt:lpstr>PowerPointova predstavitev</vt:lpstr>
      <vt:lpstr> Prvošolce sta s prijaznimi in vzpodbudnimi besedami nagovorila ravnateljica dr. Katarina Germšek in župan mag. Egon Repnik.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Maruška Penič</dc:creator>
  <cp:lastModifiedBy>Maruška Penič</cp:lastModifiedBy>
  <cp:revision>2</cp:revision>
  <dcterms:created xsi:type="dcterms:W3CDTF">2024-09-04T09:48:08Z</dcterms:created>
  <dcterms:modified xsi:type="dcterms:W3CDTF">2024-09-04T10:13:19Z</dcterms:modified>
</cp:coreProperties>
</file>