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7BEBB3-41A8-37B1-25C7-154907519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7"/>
            <a:ext cx="3685070" cy="2781939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BRALNA PLAŽA V 2.B in 2.C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142BA5-DD5F-DA52-C608-046F76484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5" name="Slika 4" descr="Slika, ki vsebuje besede nebo, počitnice, plaža, na prostem&#10;&#10;Opis je samodejno ustvarjen">
            <a:extLst>
              <a:ext uri="{FF2B5EF4-FFF2-40B4-BE49-F238E27FC236}">
                <a16:creationId xmlns:a16="http://schemas.microsoft.com/office/drawing/2014/main" id="{D953B155-7F93-0667-BFA0-79F2615C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87" r="14582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349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F53620-9ACC-0487-2C43-2D4846EE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5999F9-B03D-DBF0-DE44-4FEAF731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0070C0"/>
                </a:solidFill>
              </a:rPr>
              <a:t>V PETEK SMO UČENCI 2. RAZREDOV PREŽIVELI PRAV POSEBNO URICO….V UČILNICI TER NA TERASI SMO SI PRIČARALI PRAVO BRALNO PLAŽO!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</a:rPr>
              <a:t>TAKO JE BILO BRANJE ŠE BOLJ ZABAVNO IN SPROŠČENO.</a:t>
            </a:r>
          </a:p>
          <a:p>
            <a:pPr algn="ctr"/>
            <a:r>
              <a:rPr lang="sl-SI" sz="2800" dirty="0">
                <a:solidFill>
                  <a:srgbClr val="0070C0"/>
                </a:solidFill>
              </a:rPr>
              <a:t>POGLEJTE KAKO SMO UŽIVALI….</a:t>
            </a:r>
          </a:p>
        </p:txBody>
      </p:sp>
    </p:spTree>
    <p:extLst>
      <p:ext uri="{BB962C8B-B14F-4D97-AF65-F5344CB8AC3E}">
        <p14:creationId xmlns:p14="http://schemas.microsoft.com/office/powerpoint/2010/main" val="332767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878E76-7913-A885-710B-0E907C5D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4178710"/>
            <a:ext cx="10051678" cy="1477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4000" spc="-100" dirty="0"/>
              <a:t>NEKATERI SMO UŽIVALI V SAMOTI…</a:t>
            </a:r>
            <a:endParaRPr lang="en-US" sz="4000" spc="-100" dirty="0"/>
          </a:p>
        </p:txBody>
      </p:sp>
      <p:pic>
        <p:nvPicPr>
          <p:cNvPr id="8" name="Označba mesta vsebine 7" descr="Slika, ki vsebuje besede oblačila, dojenček, malček, človeški obraz&#10;&#10;Opis je samodejno ustvarjen">
            <a:extLst>
              <a:ext uri="{FF2B5EF4-FFF2-40B4-BE49-F238E27FC236}">
                <a16:creationId xmlns:a16="http://schemas.microsoft.com/office/drawing/2014/main" id="{48293337-2052-A9B0-0749-F8FE0EC538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7483" r="21568"/>
          <a:stretch/>
        </p:blipFill>
        <p:spPr>
          <a:xfrm rot="5400000">
            <a:off x="1909437" y="-369421"/>
            <a:ext cx="3557016" cy="5236194"/>
          </a:xfrm>
          <a:prstGeom prst="rect">
            <a:avLst/>
          </a:prstGeom>
        </p:spPr>
      </p:pic>
      <p:pic>
        <p:nvPicPr>
          <p:cNvPr id="6" name="Označba mesta vsebine 5" descr="Slika, ki vsebuje besede oblačila, oseba, človeški obraz, zaprt prostor&#10;&#10;Opis je samodejno ustvarjen">
            <a:extLst>
              <a:ext uri="{FF2B5EF4-FFF2-40B4-BE49-F238E27FC236}">
                <a16:creationId xmlns:a16="http://schemas.microsoft.com/office/drawing/2014/main" id="{1FA635A2-21D6-2B69-D830-5C80B51F2F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345" r="44710"/>
          <a:stretch/>
        </p:blipFill>
        <p:spPr>
          <a:xfrm rot="5400000">
            <a:off x="7306627" y="-369545"/>
            <a:ext cx="3556755" cy="52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1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AAFBA3-2C10-40B4-9AB7-A51F6E8EB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50455-CACE-4D73-B570-5BB90232F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9456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D22465-0C70-0168-4126-425ACA5C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77" y="1298448"/>
            <a:ext cx="4850513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l-SI" sz="5900" spc="-100" dirty="0"/>
              <a:t>NEKATERI PA SMO SE NAGNETLI V ŠOTORE POD MIZICAMI. </a:t>
            </a:r>
            <a:r>
              <a:rPr lang="sl-SI" sz="5900" spc="-100" dirty="0">
                <a:sym typeface="Wingdings" panose="05000000000000000000" pitchFamily="2" charset="2"/>
              </a:rPr>
              <a:t></a:t>
            </a:r>
            <a:endParaRPr lang="en-US" sz="5900" spc="-100" dirty="0"/>
          </a:p>
        </p:txBody>
      </p:sp>
      <p:pic>
        <p:nvPicPr>
          <p:cNvPr id="8" name="Slika 7" descr="Slika, ki vsebuje besede človeški obraz, oblačila, oseba, otroško igrišče&#10;&#10;Opis je samodejno ustvarjen">
            <a:extLst>
              <a:ext uri="{FF2B5EF4-FFF2-40B4-BE49-F238E27FC236}">
                <a16:creationId xmlns:a16="http://schemas.microsoft.com/office/drawing/2014/main" id="{5EA446F0-E43F-B826-94FC-7014B688B5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9" r="29940"/>
          <a:stretch/>
        </p:blipFill>
        <p:spPr>
          <a:xfrm rot="5400000">
            <a:off x="6103914" y="412954"/>
            <a:ext cx="2969562" cy="2924605"/>
          </a:xfrm>
          <a:prstGeom prst="rect">
            <a:avLst/>
          </a:prstGeom>
        </p:spPr>
      </p:pic>
      <p:pic>
        <p:nvPicPr>
          <p:cNvPr id="4" name="Slika 3" descr="Slika, ki vsebuje besede besedilo, človeški obraz, oseba, dojenček&#10;&#10;Opis je samodejno ustvarjen">
            <a:extLst>
              <a:ext uri="{FF2B5EF4-FFF2-40B4-BE49-F238E27FC236}">
                <a16:creationId xmlns:a16="http://schemas.microsoft.com/office/drawing/2014/main" id="{BF5EFD67-0E99-14FC-8CA8-749519B34A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1" r="32450" b="-2"/>
          <a:stretch/>
        </p:blipFill>
        <p:spPr>
          <a:xfrm rot="5400000">
            <a:off x="9385804" y="444477"/>
            <a:ext cx="2497817" cy="2728900"/>
          </a:xfrm>
          <a:prstGeom prst="rect">
            <a:avLst/>
          </a:prstGeom>
        </p:spPr>
      </p:pic>
      <p:pic>
        <p:nvPicPr>
          <p:cNvPr id="6" name="Slika 5" descr="Slika, ki vsebuje besede človeški obraz, oseba, otroško igrišče, besedilo&#10;&#10;Opis je samodejno ustvarjen">
            <a:extLst>
              <a:ext uri="{FF2B5EF4-FFF2-40B4-BE49-F238E27FC236}">
                <a16:creationId xmlns:a16="http://schemas.microsoft.com/office/drawing/2014/main" id="{70F11635-FE29-9D45-3C12-1EF1CD84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02" b="19084"/>
          <a:stretch/>
        </p:blipFill>
        <p:spPr>
          <a:xfrm>
            <a:off x="6103913" y="3474720"/>
            <a:ext cx="6094784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FE348-9A6E-4DFC-CB9F-9E788D97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337186"/>
            <a:ext cx="3258688" cy="3657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pc="-100" dirty="0"/>
              <a:t>NADVSE ODLIČNO PA JE BILO BRATI NA TERASI IN OB TEM  POSLUŠATI DEŽNE KAPLJE.</a:t>
            </a:r>
            <a:endParaRPr lang="en-US" spc="-100" dirty="0"/>
          </a:p>
        </p:txBody>
      </p:sp>
      <p:pic>
        <p:nvPicPr>
          <p:cNvPr id="4" name="Slika 3" descr="Slika, ki vsebuje besede oblačila, oseba, na prostem, tla&#10;&#10;Opis je samodejno ustvarjen">
            <a:extLst>
              <a:ext uri="{FF2B5EF4-FFF2-40B4-BE49-F238E27FC236}">
                <a16:creationId xmlns:a16="http://schemas.microsoft.com/office/drawing/2014/main" id="{A4AEDC12-1AF9-259B-DE78-6505307B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342" y="278195"/>
            <a:ext cx="4499390" cy="33745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pic>
        <p:nvPicPr>
          <p:cNvPr id="5" name="Slika 4" descr="Slika, ki vsebuje besede oblačila, oseba, obutev, tla&#10;&#10;Opis je samodejno ustvarjen">
            <a:extLst>
              <a:ext uri="{FF2B5EF4-FFF2-40B4-BE49-F238E27FC236}">
                <a16:creationId xmlns:a16="http://schemas.microsoft.com/office/drawing/2014/main" id="{B3126861-0621-854A-EF2E-F5F1809B6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38985" y="3843905"/>
            <a:ext cx="3319220" cy="24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71729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266</TotalTime>
  <Words>81</Words>
  <Application>Microsoft Office PowerPoint</Application>
  <PresentationFormat>Širokozaslonsko</PresentationFormat>
  <Paragraphs>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Corbel</vt:lpstr>
      <vt:lpstr>Wingdings</vt:lpstr>
      <vt:lpstr>Wingdings 2</vt:lpstr>
      <vt:lpstr>Okvir</vt:lpstr>
      <vt:lpstr>BRALNA PLAŽA V 2.B in 2.C</vt:lpstr>
      <vt:lpstr>PowerPointova predstavitev</vt:lpstr>
      <vt:lpstr>NEKATERI SMO UŽIVALI V SAMOTI…</vt:lpstr>
      <vt:lpstr>NEKATERI PA SMO SE NAGNETLI V ŠOTORE POD MIZICAMI. </vt:lpstr>
      <vt:lpstr>NADVSE ODLIČNO PA JE BILO BRATI NA TERASI IN OB TEM  POSLUŠATI DEŽNE KAPLJE.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Saša Stankovič</dc:creator>
  <cp:lastModifiedBy>Saša Stankovič</cp:lastModifiedBy>
  <cp:revision>2</cp:revision>
  <dcterms:created xsi:type="dcterms:W3CDTF">2024-09-30T05:53:51Z</dcterms:created>
  <dcterms:modified xsi:type="dcterms:W3CDTF">2024-09-30T10:19:51Z</dcterms:modified>
</cp:coreProperties>
</file>