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5605EC-8585-4D9D-8330-C6DBCA277CAA}" type="datetime1">
              <a:rPr lang="sl-SI" smtClean="0"/>
              <a:t>15. 03. 2023</a:t>
            </a:fld>
            <a:endParaRPr lang="en-US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75AC3D-DA5D-42AC-A274-DE2E450B9A4F}" type="datetime1">
              <a:rPr lang="sl-SI" smtClean="0"/>
              <a:t>15. 03. 2023</a:t>
            </a:fld>
            <a:endParaRPr lang="en-US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"/>
              <a:t>Uredite sloge besedila matrice</a:t>
            </a:r>
            <a:endParaRPr lang="en-US"/>
          </a:p>
          <a:p>
            <a:pPr lvl="1" rtl="0"/>
            <a:r>
              <a:rPr lang="sl"/>
              <a:t>Druga raven</a:t>
            </a:r>
          </a:p>
          <a:p>
            <a:pPr lvl="2" rtl="0"/>
            <a:r>
              <a:rPr lang="sl"/>
              <a:t>Tretja raven</a:t>
            </a:r>
          </a:p>
          <a:p>
            <a:pPr lvl="3" rtl="0"/>
            <a:r>
              <a:rPr lang="sl"/>
              <a:t>Četrta raven</a:t>
            </a:r>
          </a:p>
          <a:p>
            <a:pPr lvl="4" rtl="0"/>
            <a:r>
              <a:rPr lang="sl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Pravoko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avoko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avoko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en povezovalnik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20" name="Označba mesta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092DC767-0279-4A54-9038-8BC4A035FBF4}" type="datetime1">
              <a:rPr lang="sl-SI" smtClean="0"/>
              <a:t>15. 03. 2023</a:t>
            </a:fld>
            <a:endParaRPr lang="en-US" dirty="0"/>
          </a:p>
        </p:txBody>
      </p:sp>
      <p:sp>
        <p:nvSpPr>
          <p:cNvPr id="21" name="Označba mesta za nogo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Označba mesta za številko diapozitiva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0FCE13-55AB-44CB-98FF-B24C5461A566}" type="datetime1">
              <a:rPr lang="sl-SI" smtClean="0"/>
              <a:t>15. 03. 2023</a:t>
            </a:fld>
            <a:endParaRPr lang="en-US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59BBA-6B8E-4FED-B297-D362FAA89558}" type="datetime1">
              <a:rPr lang="sl-SI" smtClean="0"/>
              <a:t>15. 03. 2023</a:t>
            </a:fld>
            <a:endParaRPr lang="en-US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71C501-366B-4893-9C14-0008781E52EF}" type="datetime1">
              <a:rPr lang="sl-SI" smtClean="0"/>
              <a:t>15. 03. 2023</a:t>
            </a:fld>
            <a:endParaRPr lang="en-US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Pravoko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avokot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avoko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en povezovalnik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9FB84655-0EF2-452F-82C4-5F9891FEBFE9}" type="datetime1">
              <a:rPr lang="sl-SI" smtClean="0"/>
              <a:t>15. 03. 2023</a:t>
            </a:fld>
            <a:endParaRPr lang="en-US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490238-6B52-4EBE-9C47-2521F8196714}" type="datetime1">
              <a:rPr lang="sl-SI" smtClean="0"/>
              <a:t>15. 03. 2023</a:t>
            </a:fld>
            <a:endParaRPr lang="en-US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9548B6-D450-410C-A456-C431474486B4}" type="datetime1">
              <a:rPr lang="sl-SI" smtClean="0"/>
              <a:t>15. 03. 2023</a:t>
            </a:fld>
            <a:endParaRPr lang="en-US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6B6557-1EA2-4E7F-99F3-5B79A282A22D}" type="datetime1">
              <a:rPr lang="sl-SI" smtClean="0"/>
              <a:t>15. 03. 2023</a:t>
            </a:fld>
            <a:endParaRPr lang="en-US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2CF643-C963-49F9-8AC2-5DAB18A7000D}" type="datetime1">
              <a:rPr lang="sl-SI" smtClean="0"/>
              <a:t>15. 03. 2023</a:t>
            </a:fld>
            <a:endParaRPr lang="en-US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8" name="Označba mesta za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CE2EDE8E-55F0-452B-8C41-013501233A2E}" type="datetime1">
              <a:rPr lang="sl-SI" smtClean="0"/>
              <a:t>15. 03. 2023</a:t>
            </a:fld>
            <a:endParaRPr lang="en-US"/>
          </a:p>
        </p:txBody>
      </p:sp>
      <p:sp>
        <p:nvSpPr>
          <p:cNvPr id="9" name="Označba mesta za nogo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Označba mesta za številko diapozitiv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značba mesta za sliko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FAA9D698-1391-44AA-905E-ED5DB4AC2C65}" type="datetime1">
              <a:rPr lang="sl-SI" smtClean="0"/>
              <a:t>15. 03. 2023</a:t>
            </a:fld>
            <a:endParaRPr lang="en-US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avokotni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Pravokot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l"/>
              <a:t>Kliknite, da uredite slog naslova matrice.</a:t>
            </a:r>
            <a:endParaRPr lang="en-US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"/>
              <a:t>Uredite sloge besedila matrice</a:t>
            </a:r>
          </a:p>
          <a:p>
            <a:pPr lvl="1" rtl="0"/>
            <a:r>
              <a:rPr lang="sl"/>
              <a:t>Druga raven</a:t>
            </a:r>
          </a:p>
          <a:p>
            <a:pPr lvl="2" rtl="0"/>
            <a:r>
              <a:rPr lang="sl"/>
              <a:t>Tretja raven</a:t>
            </a:r>
          </a:p>
          <a:p>
            <a:pPr lvl="3" rtl="0"/>
            <a:r>
              <a:rPr lang="sl"/>
              <a:t>Četrta raven</a:t>
            </a:r>
          </a:p>
          <a:p>
            <a:pPr lvl="4" rtl="0"/>
            <a:r>
              <a:rPr lang="sl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992BEA8-4856-415B-A900-8FC7D9A5D772}" type="datetime1">
              <a:rPr lang="sl-SI" smtClean="0"/>
              <a:t>15. 03. 2023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Pravokotnik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avokotnik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2124330"/>
          </a:xfrm>
        </p:spPr>
        <p:txBody>
          <a:bodyPr rtlCol="0">
            <a:normAutofit fontScale="90000"/>
          </a:bodyPr>
          <a:lstStyle/>
          <a:p>
            <a:pPr rtl="0"/>
            <a:r>
              <a:rPr lang="sl" sz="4400" b="1" dirty="0">
                <a:solidFill>
                  <a:srgbClr val="C00000"/>
                </a:solidFill>
              </a:rPr>
              <a:t>Tehniški dan pomladne delavnice</a:t>
            </a:r>
            <a:br>
              <a:rPr lang="sl" sz="4400" b="1" dirty="0">
                <a:solidFill>
                  <a:srgbClr val="00B050"/>
                </a:solidFill>
              </a:rPr>
            </a:br>
            <a:br>
              <a:rPr lang="sl" sz="4400" b="1" dirty="0">
                <a:solidFill>
                  <a:srgbClr val="00B050"/>
                </a:solidFill>
              </a:rPr>
            </a:br>
            <a:r>
              <a:rPr lang="sl" sz="4400" dirty="0">
                <a:solidFill>
                  <a:srgbClr val="00B050"/>
                </a:solidFill>
              </a:rPr>
              <a:t> </a:t>
            </a:r>
            <a:r>
              <a:rPr lang="sl" sz="4400" dirty="0">
                <a:solidFill>
                  <a:schemeClr val="tx1"/>
                </a:solidFill>
              </a:rPr>
              <a:t>2.razredi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 rtlCol="0">
            <a:normAutofit/>
          </a:bodyPr>
          <a:lstStyle/>
          <a:p>
            <a:pPr rtl="0"/>
            <a:r>
              <a:rPr lang="sl" dirty="0">
                <a:solidFill>
                  <a:schemeClr val="tx1"/>
                </a:solidFill>
              </a:rPr>
              <a:t>Sit Dolor Amet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slike 6" descr="Slika, ki vsebuje besede zaprt prostor&#10;&#10;Opis je samodejno ustvarjen">
            <a:extLst>
              <a:ext uri="{FF2B5EF4-FFF2-40B4-BE49-F238E27FC236}">
                <a16:creationId xmlns:a16="http://schemas.microsoft.com/office/drawing/2014/main" id="{0C3988CB-D0D8-CFD3-2395-A814C1D97B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r="18905"/>
          <a:stretch>
            <a:fillRect/>
          </a:stretch>
        </p:blipFill>
        <p:spPr>
          <a:xfrm rot="5400000">
            <a:off x="573074" y="3137286"/>
            <a:ext cx="3086283" cy="3721965"/>
          </a:xfrm>
        </p:spPr>
      </p:pic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4CAB7BA-4E14-191C-2BBC-9C47840DE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A9D698-1391-44AA-905E-ED5DB4AC2C65}" type="datetime1">
              <a:rPr lang="sl-SI" smtClean="0"/>
              <a:t>15. 03. 2023</a:t>
            </a:fld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CEF178A9-8718-0D8E-FB07-580805B3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3"/>
            <a:ext cx="3144774" cy="4581056"/>
          </a:xfrm>
        </p:spPr>
        <p:txBody>
          <a:bodyPr/>
          <a:lstStyle/>
          <a:p>
            <a:r>
              <a:rPr lang="sl-SI" b="1" dirty="0"/>
              <a:t>Učenci 2.razredov smo se na tehniškem dnevu zabavali ob izdelovanju dekorativnih izdelkov na temo pomladi.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EB183FE-252C-4FCF-BE62-71BF310B2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8477250" y="5897880"/>
            <a:ext cx="3144774" cy="137160"/>
          </a:xfrm>
        </p:spPr>
        <p:txBody>
          <a:bodyPr>
            <a:normAutofit fontScale="25000" lnSpcReduction="20000"/>
          </a:bodyPr>
          <a:lstStyle/>
          <a:p>
            <a:endParaRPr lang="sl-SI" dirty="0"/>
          </a:p>
        </p:txBody>
      </p:sp>
      <p:pic>
        <p:nvPicPr>
          <p:cNvPr id="9" name="Slika 8" descr="Slika, ki vsebuje besede zaprt prostor, oseba&#10;&#10;Opis je samodejno ustvarjen">
            <a:extLst>
              <a:ext uri="{FF2B5EF4-FFF2-40B4-BE49-F238E27FC236}">
                <a16:creationId xmlns:a16="http://schemas.microsoft.com/office/drawing/2014/main" id="{B9E4F72F-F3C8-6581-0C93-1CE0D0D96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1057" y="3867080"/>
            <a:ext cx="3082559" cy="2311920"/>
          </a:xfrm>
          <a:prstGeom prst="rect">
            <a:avLst/>
          </a:prstGeom>
        </p:spPr>
      </p:pic>
      <p:pic>
        <p:nvPicPr>
          <p:cNvPr id="11" name="Slika 10" descr="Slika, ki vsebuje besede besedilo, miza, jedilna miza&#10;&#10;Opis je samodejno ustvarjen">
            <a:extLst>
              <a:ext uri="{FF2B5EF4-FFF2-40B4-BE49-F238E27FC236}">
                <a16:creationId xmlns:a16="http://schemas.microsoft.com/office/drawing/2014/main" id="{3779876E-3B26-010A-A2FA-98A6B2B7F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9" y="613884"/>
            <a:ext cx="3418392" cy="2563794"/>
          </a:xfrm>
          <a:prstGeom prst="rect">
            <a:avLst/>
          </a:prstGeom>
        </p:spPr>
      </p:pic>
      <p:pic>
        <p:nvPicPr>
          <p:cNvPr id="13" name="Slika 12" descr="Slika, ki vsebuje besede besedilo, miza, jedilna miza&#10;&#10;Opis je samodejno ustvarjen">
            <a:extLst>
              <a:ext uri="{FF2B5EF4-FFF2-40B4-BE49-F238E27FC236}">
                <a16:creationId xmlns:a16="http://schemas.microsoft.com/office/drawing/2014/main" id="{4625A722-1A79-AF4E-6DCB-B046D4B02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60" y="613883"/>
            <a:ext cx="3418392" cy="2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0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slike 6" descr="Slika, ki vsebuje besede zaprt prostor, oseba&#10;&#10;Opis je samodejno ustvarjen">
            <a:extLst>
              <a:ext uri="{FF2B5EF4-FFF2-40B4-BE49-F238E27FC236}">
                <a16:creationId xmlns:a16="http://schemas.microsoft.com/office/drawing/2014/main" id="{3B954CEF-ADAF-424A-1ACB-63A9CD0863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r="18905"/>
          <a:stretch>
            <a:fillRect/>
          </a:stretch>
        </p:blipFill>
        <p:spPr>
          <a:xfrm rot="5400000">
            <a:off x="609223" y="-83325"/>
            <a:ext cx="2747654" cy="3313589"/>
          </a:xfrm>
        </p:spPr>
      </p:pic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194E7F8-F57F-3FE5-5DD0-FE95F5D60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A9D698-1391-44AA-905E-ED5DB4AC2C65}" type="datetime1">
              <a:rPr lang="sl-SI" smtClean="0"/>
              <a:t>15. 03. 2023</a:t>
            </a:fld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8D0F8624-F4BF-1BE4-968C-973EF0B2C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4208193"/>
          </a:xfrm>
        </p:spPr>
        <p:txBody>
          <a:bodyPr/>
          <a:lstStyle/>
          <a:p>
            <a:r>
              <a:rPr lang="sl-SI" b="1" dirty="0"/>
              <a:t>Izdelali smo </a:t>
            </a:r>
            <a:r>
              <a:rPr lang="sl-SI" b="1" dirty="0" err="1"/>
              <a:t>mobile</a:t>
            </a:r>
            <a:r>
              <a:rPr lang="sl-SI" b="1" dirty="0"/>
              <a:t> iz papirja, pisane metulje, cvetlice v lončkih in še marsikaj…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8AD52F3-3218-7E5F-BF43-815DD080E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8477250" y="5897880"/>
            <a:ext cx="3144774" cy="245468"/>
          </a:xfrm>
        </p:spPr>
        <p:txBody>
          <a:bodyPr>
            <a:normAutofit fontScale="62500" lnSpcReduction="20000"/>
          </a:bodyPr>
          <a:lstStyle/>
          <a:p>
            <a:endParaRPr lang="sl-SI" dirty="0"/>
          </a:p>
        </p:txBody>
      </p:sp>
      <p:pic>
        <p:nvPicPr>
          <p:cNvPr id="9" name="Slika 8" descr="Slika, ki vsebuje besede besedilo, otrok, miza, družina&#10;&#10;Opis je samodejno ustvarjen">
            <a:extLst>
              <a:ext uri="{FF2B5EF4-FFF2-40B4-BE49-F238E27FC236}">
                <a16:creationId xmlns:a16="http://schemas.microsoft.com/office/drawing/2014/main" id="{20E3C61E-622F-67DE-9C7D-B00B3201A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11" y="230730"/>
            <a:ext cx="3622089" cy="2716567"/>
          </a:xfrm>
          <a:prstGeom prst="rect">
            <a:avLst/>
          </a:prstGeom>
        </p:spPr>
      </p:pic>
      <p:pic>
        <p:nvPicPr>
          <p:cNvPr id="13" name="Slika 12" descr="Slika, ki vsebuje besede zaprt prostor&#10;&#10;Opis je samodejno ustvarjen">
            <a:extLst>
              <a:ext uri="{FF2B5EF4-FFF2-40B4-BE49-F238E27FC236}">
                <a16:creationId xmlns:a16="http://schemas.microsoft.com/office/drawing/2014/main" id="{258B3D86-AB7E-6240-B3B6-BAD711E6D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745" y="3733800"/>
            <a:ext cx="3048000" cy="2286000"/>
          </a:xfrm>
          <a:prstGeom prst="rect">
            <a:avLst/>
          </a:prstGeom>
        </p:spPr>
      </p:pic>
      <p:pic>
        <p:nvPicPr>
          <p:cNvPr id="15" name="Slika 14" descr="Slika, ki vsebuje besede igrača, lutka&#10;&#10;Opis je samodejno ustvarjen">
            <a:extLst>
              <a:ext uri="{FF2B5EF4-FFF2-40B4-BE49-F238E27FC236}">
                <a16:creationId xmlns:a16="http://schemas.microsoft.com/office/drawing/2014/main" id="{1C020798-3072-840F-B56C-F96B0EE4A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4318" y="3733800"/>
            <a:ext cx="3048000" cy="2286000"/>
          </a:xfrm>
          <a:prstGeom prst="rect">
            <a:avLst/>
          </a:prstGeom>
        </p:spPr>
      </p:pic>
      <p:pic>
        <p:nvPicPr>
          <p:cNvPr id="2" name="Označba mesta slike 6">
            <a:extLst>
              <a:ext uri="{FF2B5EF4-FFF2-40B4-BE49-F238E27FC236}">
                <a16:creationId xmlns:a16="http://schemas.microsoft.com/office/drawing/2014/main" id="{320F4B2B-7776-4308-FACD-E161CFA54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4776"/>
          <a:stretch>
            <a:fillRect/>
          </a:stretch>
        </p:blipFill>
        <p:spPr>
          <a:xfrm rot="5400000">
            <a:off x="2581114" y="3612936"/>
            <a:ext cx="3048001" cy="25277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85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13F4BBF-ABCD-46D1-966F-0635DD606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A9D698-1391-44AA-905E-ED5DB4AC2C65}" type="datetime1">
              <a:rPr lang="sl-SI" smtClean="0"/>
              <a:t>15. 03. 2023</a:t>
            </a:fld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079E5D7A-F2DC-3538-BB9F-DCE3B398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0"/>
            <a:ext cx="3144774" cy="5628443"/>
          </a:xfrm>
        </p:spPr>
        <p:txBody>
          <a:bodyPr/>
          <a:lstStyle/>
          <a:p>
            <a:r>
              <a:rPr lang="sl-SI" b="1" dirty="0"/>
              <a:t>Presenečenje, ki smo ga pripravili za naše mamice ob materinskem dnevu,</a:t>
            </a:r>
            <a:r>
              <a:rPr lang="sl-SI" b="1" dirty="0">
                <a:sym typeface="Wingdings" panose="05000000000000000000" pitchFamily="2" charset="2"/>
              </a:rPr>
              <a:t> pa naj ostane še skrivnost….</a:t>
            </a:r>
            <a:endParaRPr lang="sl-SI" b="1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5B8D3E4-7CE0-7FEB-EA37-830D0EE0F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8477250" y="5897880"/>
            <a:ext cx="3144774" cy="356616"/>
          </a:xfrm>
        </p:spPr>
        <p:txBody>
          <a:bodyPr>
            <a:normAutofit fontScale="92500" lnSpcReduction="10000"/>
          </a:bodyPr>
          <a:lstStyle/>
          <a:p>
            <a:endParaRPr lang="sl-SI" dirty="0"/>
          </a:p>
        </p:txBody>
      </p:sp>
      <p:pic>
        <p:nvPicPr>
          <p:cNvPr id="9" name="Slika 8" descr="Slika, ki vsebuje besede zaprt prostor, tla, dekorirano, več&#10;&#10;Opis je samodejno ustvarjen">
            <a:extLst>
              <a:ext uri="{FF2B5EF4-FFF2-40B4-BE49-F238E27FC236}">
                <a16:creationId xmlns:a16="http://schemas.microsoft.com/office/drawing/2014/main" id="{034C79DE-0CB3-73F6-15A2-D9A49AFB2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8" y="457200"/>
            <a:ext cx="3282953" cy="2462215"/>
          </a:xfrm>
          <a:prstGeom prst="rect">
            <a:avLst/>
          </a:prstGeom>
        </p:spPr>
      </p:pic>
      <p:pic>
        <p:nvPicPr>
          <p:cNvPr id="11" name="Slika 10" descr="Slika, ki vsebuje besede dekorirano&#10;&#10;Opis je samodejno ustvarjen">
            <a:extLst>
              <a:ext uri="{FF2B5EF4-FFF2-40B4-BE49-F238E27FC236}">
                <a16:creationId xmlns:a16="http://schemas.microsoft.com/office/drawing/2014/main" id="{5F4B1578-3C9C-E11A-613C-9E668E423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3" y="3647987"/>
            <a:ext cx="3475345" cy="2606509"/>
          </a:xfrm>
          <a:prstGeom prst="rect">
            <a:avLst/>
          </a:prstGeom>
        </p:spPr>
      </p:pic>
      <p:pic>
        <p:nvPicPr>
          <p:cNvPr id="15" name="Označba mesta slike 14">
            <a:extLst>
              <a:ext uri="{FF2B5EF4-FFF2-40B4-BE49-F238E27FC236}">
                <a16:creationId xmlns:a16="http://schemas.microsoft.com/office/drawing/2014/main" id="{0CE2A785-660C-3D23-A53A-67F1C39BB5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4776"/>
          <a:stretch>
            <a:fillRect/>
          </a:stretch>
        </p:blipFill>
        <p:spPr>
          <a:xfrm>
            <a:off x="4242546" y="3566538"/>
            <a:ext cx="3282952" cy="2722574"/>
          </a:xfr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8DBF8AF-0884-72E4-E7A7-1DBC769E9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23" y="457200"/>
            <a:ext cx="3282953" cy="246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86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037_TF56410444" id="{0DA59A23-A62D-4641-9DA3-6ABC9C74113B}" vid="{7DD40D30-D74C-4073-9EAB-0F98B4E9F0C5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{761CD224-9499-474E-81D1-AC6DB5EB202A}tf56410444_win32</Template>
  <TotalTime>22</TotalTime>
  <Words>70</Words>
  <Application>Microsoft Office PowerPoint</Application>
  <PresentationFormat>Širokozaslonsko</PresentationFormat>
  <Paragraphs>8</Paragraphs>
  <Slides>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9" baseType="lpstr">
      <vt:lpstr>Avenir Next LT Pro</vt:lpstr>
      <vt:lpstr>Avenir Next LT Pro Light</vt:lpstr>
      <vt:lpstr>Calibri</vt:lpstr>
      <vt:lpstr>Garamond</vt:lpstr>
      <vt:lpstr>SavonVTI</vt:lpstr>
      <vt:lpstr>Tehniški dan pomladne delavnice   2.razredi</vt:lpstr>
      <vt:lpstr>Učenci 2.razredov smo se na tehniškem dnevu zabavali ob izdelovanju dekorativnih izdelkov na temo pomladi.</vt:lpstr>
      <vt:lpstr>Izdelali smo mobile iz papirja, pisane metulje, cvetlice v lončkih in še marsikaj…</vt:lpstr>
      <vt:lpstr>Presenečenje, ki smo ga pripravili za naše mamice ob materinskem dnevu, pa naj ostane še skrivnost….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 pomladne delavnice   2.razredi</dc:title>
  <dc:creator>Saša Stankovič</dc:creator>
  <cp:lastModifiedBy>Saša Stankovič</cp:lastModifiedBy>
  <cp:revision>2</cp:revision>
  <dcterms:created xsi:type="dcterms:W3CDTF">2023-03-15T14:28:00Z</dcterms:created>
  <dcterms:modified xsi:type="dcterms:W3CDTF">2023-03-15T17:24:52Z</dcterms:modified>
</cp:coreProperties>
</file>