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0" r:id="rId3"/>
    <p:sldId id="257" r:id="rId4"/>
    <p:sldId id="261" r:id="rId5"/>
    <p:sldId id="258" r:id="rId6"/>
    <p:sldId id="262" r:id="rId7"/>
    <p:sldId id="259" r:id="rId8"/>
    <p:sldId id="263" r:id="rId9"/>
    <p:sldId id="265" r:id="rId10"/>
    <p:sldId id="264" r:id="rId11"/>
    <p:sldId id="266" r:id="rId12"/>
    <p:sldId id="267" r:id="rId13"/>
    <p:sldId id="268" r:id="rId14"/>
    <p:sldId id="269" r:id="rId15"/>
    <p:sldId id="271" r:id="rId16"/>
    <p:sldId id="270" r:id="rId17"/>
    <p:sldId id="272" r:id="rId18"/>
    <p:sldId id="273" r:id="rId19"/>
    <p:sldId id="274" r:id="rId20"/>
    <p:sldId id="275" r:id="rId21"/>
    <p:sldId id="276" r:id="rId22"/>
    <p:sldId id="277" r:id="rId23"/>
  </p:sldIdLst>
  <p:sldSz cx="12192000" cy="6858000"/>
  <p:notesSz cx="6858000" cy="9144000"/>
  <p:photoAlbum/>
  <p:defaultTextStyle>
    <a:defPPr>
      <a:defRPr lang="sl-S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1" d="100"/>
          <a:sy n="81" d="100"/>
        </p:scale>
        <p:origin x="725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diapoziti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9BF377EC-BCB0-5F9D-D530-D73040E841E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Podnaslov 2">
            <a:extLst>
              <a:ext uri="{FF2B5EF4-FFF2-40B4-BE49-F238E27FC236}">
                <a16:creationId xmlns:a16="http://schemas.microsoft.com/office/drawing/2014/main" id="{93ECC2DE-8AB8-7213-25D2-A07D4DE16C5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l-SI"/>
              <a:t>Kliknite, če želite urediti slog podnaslova matrice</a:t>
            </a:r>
          </a:p>
        </p:txBody>
      </p:sp>
      <p:sp>
        <p:nvSpPr>
          <p:cNvPr id="4" name="Označba mesta datuma 3">
            <a:extLst>
              <a:ext uri="{FF2B5EF4-FFF2-40B4-BE49-F238E27FC236}">
                <a16:creationId xmlns:a16="http://schemas.microsoft.com/office/drawing/2014/main" id="{87AE1E10-52C5-EFC3-992A-682608A4DC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059BDE-53D8-4F81-88B1-960DAC6FB79C}" type="datetimeFigureOut">
              <a:rPr lang="sl-SI" smtClean="0"/>
              <a:t>17. 02. 2023</a:t>
            </a:fld>
            <a:endParaRPr lang="sl-SI"/>
          </a:p>
        </p:txBody>
      </p:sp>
      <p:sp>
        <p:nvSpPr>
          <p:cNvPr id="5" name="Označba mesta noge 4">
            <a:extLst>
              <a:ext uri="{FF2B5EF4-FFF2-40B4-BE49-F238E27FC236}">
                <a16:creationId xmlns:a16="http://schemas.microsoft.com/office/drawing/2014/main" id="{720E2D66-6162-0689-8A0F-870E8A47AF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>
            <a:extLst>
              <a:ext uri="{FF2B5EF4-FFF2-40B4-BE49-F238E27FC236}">
                <a16:creationId xmlns:a16="http://schemas.microsoft.com/office/drawing/2014/main" id="{5D7D9677-3A76-B7AC-2602-6F5896A7D6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DA2E6E-6A29-4BD0-9B60-2BBAF8A4B607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7658078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n navpično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ED9596F9-613D-3B98-2BC4-FC75CDA54D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značba mesta navpičnega besedila 2">
            <a:extLst>
              <a:ext uri="{FF2B5EF4-FFF2-40B4-BE49-F238E27FC236}">
                <a16:creationId xmlns:a16="http://schemas.microsoft.com/office/drawing/2014/main" id="{1AA44C0B-DD05-9224-B8E8-44D2AEDB14E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značba mesta datuma 3">
            <a:extLst>
              <a:ext uri="{FF2B5EF4-FFF2-40B4-BE49-F238E27FC236}">
                <a16:creationId xmlns:a16="http://schemas.microsoft.com/office/drawing/2014/main" id="{AF0FE1CD-2975-4794-DE81-F6F10523AF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059BDE-53D8-4F81-88B1-960DAC6FB79C}" type="datetimeFigureOut">
              <a:rPr lang="sl-SI" smtClean="0"/>
              <a:t>17. 02. 2023</a:t>
            </a:fld>
            <a:endParaRPr lang="sl-SI"/>
          </a:p>
        </p:txBody>
      </p:sp>
      <p:sp>
        <p:nvSpPr>
          <p:cNvPr id="5" name="Označba mesta noge 4">
            <a:extLst>
              <a:ext uri="{FF2B5EF4-FFF2-40B4-BE49-F238E27FC236}">
                <a16:creationId xmlns:a16="http://schemas.microsoft.com/office/drawing/2014/main" id="{195967B5-DE66-95B8-4266-9AB9BB8130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>
            <a:extLst>
              <a:ext uri="{FF2B5EF4-FFF2-40B4-BE49-F238E27FC236}">
                <a16:creationId xmlns:a16="http://schemas.microsoft.com/office/drawing/2014/main" id="{0422E304-01A8-CEFD-A7AE-995E3CF357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DA2E6E-6A29-4BD0-9B60-2BBAF8A4B607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5363658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Navpični naslov in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vpični naslov 1">
            <a:extLst>
              <a:ext uri="{FF2B5EF4-FFF2-40B4-BE49-F238E27FC236}">
                <a16:creationId xmlns:a16="http://schemas.microsoft.com/office/drawing/2014/main" id="{386BDABD-358F-E060-A1F3-A8DEA696F30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značba mesta navpičnega besedila 2">
            <a:extLst>
              <a:ext uri="{FF2B5EF4-FFF2-40B4-BE49-F238E27FC236}">
                <a16:creationId xmlns:a16="http://schemas.microsoft.com/office/drawing/2014/main" id="{82F2D1EC-049F-0F88-84C2-1FF76E5B9DD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značba mesta datuma 3">
            <a:extLst>
              <a:ext uri="{FF2B5EF4-FFF2-40B4-BE49-F238E27FC236}">
                <a16:creationId xmlns:a16="http://schemas.microsoft.com/office/drawing/2014/main" id="{E9628822-CDCE-8B92-0E2F-AEFFDCFD02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059BDE-53D8-4F81-88B1-960DAC6FB79C}" type="datetimeFigureOut">
              <a:rPr lang="sl-SI" smtClean="0"/>
              <a:t>17. 02. 2023</a:t>
            </a:fld>
            <a:endParaRPr lang="sl-SI"/>
          </a:p>
        </p:txBody>
      </p:sp>
      <p:sp>
        <p:nvSpPr>
          <p:cNvPr id="5" name="Označba mesta noge 4">
            <a:extLst>
              <a:ext uri="{FF2B5EF4-FFF2-40B4-BE49-F238E27FC236}">
                <a16:creationId xmlns:a16="http://schemas.microsoft.com/office/drawing/2014/main" id="{08173BA7-0669-2865-5377-E40F001AB8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>
            <a:extLst>
              <a:ext uri="{FF2B5EF4-FFF2-40B4-BE49-F238E27FC236}">
                <a16:creationId xmlns:a16="http://schemas.microsoft.com/office/drawing/2014/main" id="{9CF9AFEE-B4DA-7B5E-5744-DF5E68D795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DA2E6E-6A29-4BD0-9B60-2BBAF8A4B607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1485742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B7554091-FE74-A4A1-6E67-ABE0244CE2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1830FD26-7B92-AC52-E540-6EE31E3BC24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značba mesta datuma 3">
            <a:extLst>
              <a:ext uri="{FF2B5EF4-FFF2-40B4-BE49-F238E27FC236}">
                <a16:creationId xmlns:a16="http://schemas.microsoft.com/office/drawing/2014/main" id="{A9038100-2B77-E471-946D-D949D71781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059BDE-53D8-4F81-88B1-960DAC6FB79C}" type="datetimeFigureOut">
              <a:rPr lang="sl-SI" smtClean="0"/>
              <a:t>17. 02. 2023</a:t>
            </a:fld>
            <a:endParaRPr lang="sl-SI"/>
          </a:p>
        </p:txBody>
      </p:sp>
      <p:sp>
        <p:nvSpPr>
          <p:cNvPr id="5" name="Označba mesta noge 4">
            <a:extLst>
              <a:ext uri="{FF2B5EF4-FFF2-40B4-BE49-F238E27FC236}">
                <a16:creationId xmlns:a16="http://schemas.microsoft.com/office/drawing/2014/main" id="{C1CA8AED-3B2A-A9FC-0D6F-2423CEAA4F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>
            <a:extLst>
              <a:ext uri="{FF2B5EF4-FFF2-40B4-BE49-F238E27FC236}">
                <a16:creationId xmlns:a16="http://schemas.microsoft.com/office/drawing/2014/main" id="{0601DA27-9744-AA3D-4F7F-9C755F79C8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DA2E6E-6A29-4BD0-9B60-2BBAF8A4B607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1363569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Glava odse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4B22C131-07D3-2B96-509B-0101B5CBC5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značba mesta besedila 2">
            <a:extLst>
              <a:ext uri="{FF2B5EF4-FFF2-40B4-BE49-F238E27FC236}">
                <a16:creationId xmlns:a16="http://schemas.microsoft.com/office/drawing/2014/main" id="{0F8B0247-F2AF-A1EA-A5F4-77E23369F90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4" name="Označba mesta datuma 3">
            <a:extLst>
              <a:ext uri="{FF2B5EF4-FFF2-40B4-BE49-F238E27FC236}">
                <a16:creationId xmlns:a16="http://schemas.microsoft.com/office/drawing/2014/main" id="{6A1FFB4D-06A7-9A65-E031-95D8F5A534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059BDE-53D8-4F81-88B1-960DAC6FB79C}" type="datetimeFigureOut">
              <a:rPr lang="sl-SI" smtClean="0"/>
              <a:t>17. 02. 2023</a:t>
            </a:fld>
            <a:endParaRPr lang="sl-SI"/>
          </a:p>
        </p:txBody>
      </p:sp>
      <p:sp>
        <p:nvSpPr>
          <p:cNvPr id="5" name="Označba mesta noge 4">
            <a:extLst>
              <a:ext uri="{FF2B5EF4-FFF2-40B4-BE49-F238E27FC236}">
                <a16:creationId xmlns:a16="http://schemas.microsoft.com/office/drawing/2014/main" id="{3CE27CE7-4DFB-0E69-B502-046D9078D5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>
            <a:extLst>
              <a:ext uri="{FF2B5EF4-FFF2-40B4-BE49-F238E27FC236}">
                <a16:creationId xmlns:a16="http://schemas.microsoft.com/office/drawing/2014/main" id="{532860F8-AABC-CA2F-7841-E05DCA094A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DA2E6E-6A29-4BD0-9B60-2BBAF8A4B607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3548480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e vsebi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66EF1AA5-46B2-5A08-EB07-3274B3641D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C099F705-4F03-B619-4B33-F75844B5E77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značba mesta vsebine 3">
            <a:extLst>
              <a:ext uri="{FF2B5EF4-FFF2-40B4-BE49-F238E27FC236}">
                <a16:creationId xmlns:a16="http://schemas.microsoft.com/office/drawing/2014/main" id="{EAF6D2AE-F6C8-E170-2545-98A919809C4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5" name="Označba mesta datuma 4">
            <a:extLst>
              <a:ext uri="{FF2B5EF4-FFF2-40B4-BE49-F238E27FC236}">
                <a16:creationId xmlns:a16="http://schemas.microsoft.com/office/drawing/2014/main" id="{55465F5B-3618-A830-74AF-D06719C9D4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059BDE-53D8-4F81-88B1-960DAC6FB79C}" type="datetimeFigureOut">
              <a:rPr lang="sl-SI" smtClean="0"/>
              <a:t>17. 02. 2023</a:t>
            </a:fld>
            <a:endParaRPr lang="sl-SI"/>
          </a:p>
        </p:txBody>
      </p:sp>
      <p:sp>
        <p:nvSpPr>
          <p:cNvPr id="6" name="Označba mesta noge 5">
            <a:extLst>
              <a:ext uri="{FF2B5EF4-FFF2-40B4-BE49-F238E27FC236}">
                <a16:creationId xmlns:a16="http://schemas.microsoft.com/office/drawing/2014/main" id="{E895D3AB-6A7B-DE83-0F01-1B60DF999D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Označba mesta številke diapozitiva 6">
            <a:extLst>
              <a:ext uri="{FF2B5EF4-FFF2-40B4-BE49-F238E27FC236}">
                <a16:creationId xmlns:a16="http://schemas.microsoft.com/office/drawing/2014/main" id="{C9DC8086-713C-7F99-6834-6D07640B65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DA2E6E-6A29-4BD0-9B60-2BBAF8A4B607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4885213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rimerja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FEF89CBE-A207-39BA-8168-88EEC3EFAD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značba mesta besedila 2">
            <a:extLst>
              <a:ext uri="{FF2B5EF4-FFF2-40B4-BE49-F238E27FC236}">
                <a16:creationId xmlns:a16="http://schemas.microsoft.com/office/drawing/2014/main" id="{CC820F26-8AE0-26D8-DF1B-934BD2107AD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4" name="Označba mesta vsebine 3">
            <a:extLst>
              <a:ext uri="{FF2B5EF4-FFF2-40B4-BE49-F238E27FC236}">
                <a16:creationId xmlns:a16="http://schemas.microsoft.com/office/drawing/2014/main" id="{A65263F2-C334-C2FC-3950-54F03410B12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5" name="Označba mesta besedila 4">
            <a:extLst>
              <a:ext uri="{FF2B5EF4-FFF2-40B4-BE49-F238E27FC236}">
                <a16:creationId xmlns:a16="http://schemas.microsoft.com/office/drawing/2014/main" id="{31A2FDBF-E42A-1AC2-735D-809344F1679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6" name="Označba mesta vsebine 5">
            <a:extLst>
              <a:ext uri="{FF2B5EF4-FFF2-40B4-BE49-F238E27FC236}">
                <a16:creationId xmlns:a16="http://schemas.microsoft.com/office/drawing/2014/main" id="{9D8F88FB-CF42-1E95-8F8A-005086152CB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7" name="Označba mesta datuma 6">
            <a:extLst>
              <a:ext uri="{FF2B5EF4-FFF2-40B4-BE49-F238E27FC236}">
                <a16:creationId xmlns:a16="http://schemas.microsoft.com/office/drawing/2014/main" id="{EEAADD13-3D77-A4D8-4415-103D4E655D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059BDE-53D8-4F81-88B1-960DAC6FB79C}" type="datetimeFigureOut">
              <a:rPr lang="sl-SI" smtClean="0"/>
              <a:t>17. 02. 2023</a:t>
            </a:fld>
            <a:endParaRPr lang="sl-SI"/>
          </a:p>
        </p:txBody>
      </p:sp>
      <p:sp>
        <p:nvSpPr>
          <p:cNvPr id="8" name="Označba mesta noge 7">
            <a:extLst>
              <a:ext uri="{FF2B5EF4-FFF2-40B4-BE49-F238E27FC236}">
                <a16:creationId xmlns:a16="http://schemas.microsoft.com/office/drawing/2014/main" id="{543B974A-CAE0-0B5B-51CB-A945F9316D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9" name="Označba mesta številke diapozitiva 8">
            <a:extLst>
              <a:ext uri="{FF2B5EF4-FFF2-40B4-BE49-F238E27FC236}">
                <a16:creationId xmlns:a16="http://schemas.microsoft.com/office/drawing/2014/main" id="{753B7700-7372-2620-FE4B-8FA4F52F09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DA2E6E-6A29-4BD0-9B60-2BBAF8A4B607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8087815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E07385F2-D012-888C-846B-F73A2CF760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značba mesta datuma 2">
            <a:extLst>
              <a:ext uri="{FF2B5EF4-FFF2-40B4-BE49-F238E27FC236}">
                <a16:creationId xmlns:a16="http://schemas.microsoft.com/office/drawing/2014/main" id="{544A8EA4-2900-9CDE-1855-E0FCDE7BE4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059BDE-53D8-4F81-88B1-960DAC6FB79C}" type="datetimeFigureOut">
              <a:rPr lang="sl-SI" smtClean="0"/>
              <a:t>17. 02. 2023</a:t>
            </a:fld>
            <a:endParaRPr lang="sl-SI"/>
          </a:p>
        </p:txBody>
      </p:sp>
      <p:sp>
        <p:nvSpPr>
          <p:cNvPr id="4" name="Označba mesta noge 3">
            <a:extLst>
              <a:ext uri="{FF2B5EF4-FFF2-40B4-BE49-F238E27FC236}">
                <a16:creationId xmlns:a16="http://schemas.microsoft.com/office/drawing/2014/main" id="{A1E2DE01-992E-735D-B972-8721168D6E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5" name="Označba mesta številke diapozitiva 4">
            <a:extLst>
              <a:ext uri="{FF2B5EF4-FFF2-40B4-BE49-F238E27FC236}">
                <a16:creationId xmlns:a16="http://schemas.microsoft.com/office/drawing/2014/main" id="{AFA48464-C6EF-1A8D-86CA-A53F5B48F7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DA2E6E-6A29-4BD0-9B60-2BBAF8A4B607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4143824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datuma 1">
            <a:extLst>
              <a:ext uri="{FF2B5EF4-FFF2-40B4-BE49-F238E27FC236}">
                <a16:creationId xmlns:a16="http://schemas.microsoft.com/office/drawing/2014/main" id="{85FBE611-9F32-DDDE-42A7-6820A4622F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059BDE-53D8-4F81-88B1-960DAC6FB79C}" type="datetimeFigureOut">
              <a:rPr lang="sl-SI" smtClean="0"/>
              <a:t>17. 02. 2023</a:t>
            </a:fld>
            <a:endParaRPr lang="sl-SI"/>
          </a:p>
        </p:txBody>
      </p:sp>
      <p:sp>
        <p:nvSpPr>
          <p:cNvPr id="3" name="Označba mesta noge 2">
            <a:extLst>
              <a:ext uri="{FF2B5EF4-FFF2-40B4-BE49-F238E27FC236}">
                <a16:creationId xmlns:a16="http://schemas.microsoft.com/office/drawing/2014/main" id="{A489B352-72DB-97B9-DF45-1D3B12EE86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4" name="Označba mesta številke diapozitiva 3">
            <a:extLst>
              <a:ext uri="{FF2B5EF4-FFF2-40B4-BE49-F238E27FC236}">
                <a16:creationId xmlns:a16="http://schemas.microsoft.com/office/drawing/2014/main" id="{014F2622-1D0A-C54A-90E3-4DA61A8DDB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DA2E6E-6A29-4BD0-9B60-2BBAF8A4B607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7859699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Vsebina z naslov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65940FE4-72A1-03E6-2511-B295B379A4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C79EF756-CFE3-DFF5-B04D-C82DFAB085E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značba mesta besedila 3">
            <a:extLst>
              <a:ext uri="{FF2B5EF4-FFF2-40B4-BE49-F238E27FC236}">
                <a16:creationId xmlns:a16="http://schemas.microsoft.com/office/drawing/2014/main" id="{19134DFF-88F1-F1EB-AEE3-10D43E43813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5" name="Označba mesta datuma 4">
            <a:extLst>
              <a:ext uri="{FF2B5EF4-FFF2-40B4-BE49-F238E27FC236}">
                <a16:creationId xmlns:a16="http://schemas.microsoft.com/office/drawing/2014/main" id="{BA1EDF5C-95FD-F186-233F-4574C74213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059BDE-53D8-4F81-88B1-960DAC6FB79C}" type="datetimeFigureOut">
              <a:rPr lang="sl-SI" smtClean="0"/>
              <a:t>17. 02. 2023</a:t>
            </a:fld>
            <a:endParaRPr lang="sl-SI"/>
          </a:p>
        </p:txBody>
      </p:sp>
      <p:sp>
        <p:nvSpPr>
          <p:cNvPr id="6" name="Označba mesta noge 5">
            <a:extLst>
              <a:ext uri="{FF2B5EF4-FFF2-40B4-BE49-F238E27FC236}">
                <a16:creationId xmlns:a16="http://schemas.microsoft.com/office/drawing/2014/main" id="{22D863CA-9BC4-CB13-0191-78D18C0251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Označba mesta številke diapozitiva 6">
            <a:extLst>
              <a:ext uri="{FF2B5EF4-FFF2-40B4-BE49-F238E27FC236}">
                <a16:creationId xmlns:a16="http://schemas.microsoft.com/office/drawing/2014/main" id="{4F1AAE42-C8D7-F29A-920B-61FF577885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DA2E6E-6A29-4BD0-9B60-2BBAF8A4B607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1002169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Naslov in sli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991DDD03-88EB-C5AD-FFE6-C86C4B8FBD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značba mesta slike 2">
            <a:extLst>
              <a:ext uri="{FF2B5EF4-FFF2-40B4-BE49-F238E27FC236}">
                <a16:creationId xmlns:a16="http://schemas.microsoft.com/office/drawing/2014/main" id="{838B0F80-1936-27A7-338B-FC4AF7FCE64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l-SI"/>
          </a:p>
        </p:txBody>
      </p:sp>
      <p:sp>
        <p:nvSpPr>
          <p:cNvPr id="4" name="Označba mesta besedila 3">
            <a:extLst>
              <a:ext uri="{FF2B5EF4-FFF2-40B4-BE49-F238E27FC236}">
                <a16:creationId xmlns:a16="http://schemas.microsoft.com/office/drawing/2014/main" id="{876C77E0-E615-927B-392F-74A232717FB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5" name="Označba mesta datuma 4">
            <a:extLst>
              <a:ext uri="{FF2B5EF4-FFF2-40B4-BE49-F238E27FC236}">
                <a16:creationId xmlns:a16="http://schemas.microsoft.com/office/drawing/2014/main" id="{27ACABF6-15F2-9CB5-C8E9-6C8F4F2255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059BDE-53D8-4F81-88B1-960DAC6FB79C}" type="datetimeFigureOut">
              <a:rPr lang="sl-SI" smtClean="0"/>
              <a:t>17. 02. 2023</a:t>
            </a:fld>
            <a:endParaRPr lang="sl-SI"/>
          </a:p>
        </p:txBody>
      </p:sp>
      <p:sp>
        <p:nvSpPr>
          <p:cNvPr id="6" name="Označba mesta noge 5">
            <a:extLst>
              <a:ext uri="{FF2B5EF4-FFF2-40B4-BE49-F238E27FC236}">
                <a16:creationId xmlns:a16="http://schemas.microsoft.com/office/drawing/2014/main" id="{DB71E303-09F0-DD6A-EB6F-44EC96B053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Označba mesta številke diapozitiva 6">
            <a:extLst>
              <a:ext uri="{FF2B5EF4-FFF2-40B4-BE49-F238E27FC236}">
                <a16:creationId xmlns:a16="http://schemas.microsoft.com/office/drawing/2014/main" id="{7BF50470-C184-BA46-E861-D77DA0DCAB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DA2E6E-6A29-4BD0-9B60-2BBAF8A4B607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102069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naslova 1">
            <a:extLst>
              <a:ext uri="{FF2B5EF4-FFF2-40B4-BE49-F238E27FC236}">
                <a16:creationId xmlns:a16="http://schemas.microsoft.com/office/drawing/2014/main" id="{EB35101D-B862-F324-4D5B-F79DE119B1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značba mesta besedila 2">
            <a:extLst>
              <a:ext uri="{FF2B5EF4-FFF2-40B4-BE49-F238E27FC236}">
                <a16:creationId xmlns:a16="http://schemas.microsoft.com/office/drawing/2014/main" id="{0DFC9F78-2D00-D91A-0ACE-CACE986FAB3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značba mesta datuma 3">
            <a:extLst>
              <a:ext uri="{FF2B5EF4-FFF2-40B4-BE49-F238E27FC236}">
                <a16:creationId xmlns:a16="http://schemas.microsoft.com/office/drawing/2014/main" id="{F6D1CFA7-445B-3758-9671-17CCA3C94B8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C059BDE-53D8-4F81-88B1-960DAC6FB79C}" type="datetimeFigureOut">
              <a:rPr lang="sl-SI" smtClean="0"/>
              <a:t>17. 02. 2023</a:t>
            </a:fld>
            <a:endParaRPr lang="sl-SI"/>
          </a:p>
        </p:txBody>
      </p:sp>
      <p:sp>
        <p:nvSpPr>
          <p:cNvPr id="5" name="Označba mesta noge 4">
            <a:extLst>
              <a:ext uri="{FF2B5EF4-FFF2-40B4-BE49-F238E27FC236}">
                <a16:creationId xmlns:a16="http://schemas.microsoft.com/office/drawing/2014/main" id="{AA240B51-0E21-EF10-742C-F6AFDAD047E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l-SI"/>
          </a:p>
        </p:txBody>
      </p:sp>
      <p:sp>
        <p:nvSpPr>
          <p:cNvPr id="6" name="Označba mesta številke diapozitiva 5">
            <a:extLst>
              <a:ext uri="{FF2B5EF4-FFF2-40B4-BE49-F238E27FC236}">
                <a16:creationId xmlns:a16="http://schemas.microsoft.com/office/drawing/2014/main" id="{8445E54D-39B0-7000-AE82-9B3B130F249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4DA2E6E-6A29-4BD0-9B60-2BBAF8A4B607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235736156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l-S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2A8AA5BC-4F7A-4226-8F99-6D824B226A9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3324"/>
            <a:ext cx="12192000" cy="6861324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911DBBF1-3229-4BD9-B3D1-B4CA571E743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 bwMode="white">
          <a:xfrm>
            <a:off x="0" y="843625"/>
            <a:ext cx="12188824" cy="0"/>
          </a:xfrm>
          <a:prstGeom prst="line">
            <a:avLst/>
          </a:prstGeom>
          <a:ln w="508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tangle 11">
            <a:extLst>
              <a:ext uri="{FF2B5EF4-FFF2-40B4-BE49-F238E27FC236}">
                <a16:creationId xmlns:a16="http://schemas.microsoft.com/office/drawing/2014/main" id="{5BC87C3E-1040-4EE4-9BDB-9537F7A1B33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176" y="968282"/>
            <a:ext cx="12188824" cy="494690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slov 1">
            <a:extLst>
              <a:ext uri="{FF2B5EF4-FFF2-40B4-BE49-F238E27FC236}">
                <a16:creationId xmlns:a16="http://schemas.microsoft.com/office/drawing/2014/main" id="{60140A44-70E2-BF0F-012B-CD090215F07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95338" y="1566473"/>
            <a:ext cx="10601325" cy="2166723"/>
          </a:xfrm>
        </p:spPr>
        <p:txBody>
          <a:bodyPr>
            <a:normAutofit/>
          </a:bodyPr>
          <a:lstStyle/>
          <a:p>
            <a:r>
              <a:rPr lang="sl-SI" sz="6600" b="1"/>
              <a:t>Naravne in druge nesreče</a:t>
            </a:r>
          </a:p>
        </p:txBody>
      </p:sp>
      <p:sp>
        <p:nvSpPr>
          <p:cNvPr id="3" name="Podnaslov 2">
            <a:extLst>
              <a:ext uri="{FF2B5EF4-FFF2-40B4-BE49-F238E27FC236}">
                <a16:creationId xmlns:a16="http://schemas.microsoft.com/office/drawing/2014/main" id="{C96372E4-67CD-E139-E260-9507ADCCAEF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95338" y="4092320"/>
            <a:ext cx="10601325" cy="1144884"/>
          </a:xfrm>
        </p:spPr>
        <p:txBody>
          <a:bodyPr>
            <a:normAutofit/>
          </a:bodyPr>
          <a:lstStyle/>
          <a:p>
            <a:r>
              <a:rPr lang="sl-SI" b="1"/>
              <a:t>3. A </a:t>
            </a:r>
          </a:p>
          <a:p>
            <a:r>
              <a:rPr lang="sl-SI"/>
              <a:t>Dušanka Kopše</a:t>
            </a:r>
            <a:endParaRPr lang="sl-SI" dirty="0"/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42CDBECE-872A-4C73-9DC1-BB4E805E2CF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724400" y="3894594"/>
            <a:ext cx="2743200" cy="0"/>
          </a:xfrm>
          <a:prstGeom prst="line">
            <a:avLst/>
          </a:prstGeom>
          <a:ln w="190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F5CD5A0B-CDD7-427C-AA42-2EECFDFA18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 bwMode="white">
          <a:xfrm>
            <a:off x="0" y="6028863"/>
            <a:ext cx="12188824" cy="0"/>
          </a:xfrm>
          <a:prstGeom prst="line">
            <a:avLst/>
          </a:prstGeom>
          <a:ln w="508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7697738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Slika 2" descr="20230216_112513">
            <a:extLst>
              <a:ext uri="{FF2B5EF4-FFF2-40B4-BE49-F238E27FC236}">
                <a16:creationId xmlns:a16="http://schemas.microsoft.com/office/drawing/2014/main" id="{32CE88EA-1CD5-7504-194D-55E56580E1BE}"/>
              </a:ext>
            </a:extLst>
          </p:cNvPr>
          <p:cNvPicPr>
            <a:picLocks noGrp="1" noChangeAspect="1"/>
          </p:cNvPicPr>
          <p:nvPr isPhoto="1"/>
        </p:nvPicPr>
        <p:blipFill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69399" y="0"/>
            <a:ext cx="10053202" cy="6858000"/>
          </a:xfrm>
          <a:prstGeom prst="rect">
            <a:avLst/>
          </a:prstGeom>
        </p:spPr>
      </p:pic>
      <p:sp>
        <p:nvSpPr>
          <p:cNvPr id="4" name="PoljeZBesedilom 3">
            <a:extLst>
              <a:ext uri="{FF2B5EF4-FFF2-40B4-BE49-F238E27FC236}">
                <a16:creationId xmlns:a16="http://schemas.microsoft.com/office/drawing/2014/main" id="{2AFF699A-9F32-28B2-181D-E6F8A40CB705}"/>
              </a:ext>
            </a:extLst>
          </p:cNvPr>
          <p:cNvSpPr txBox="1"/>
          <p:nvPr/>
        </p:nvSpPr>
        <p:spPr>
          <a:xfrm>
            <a:off x="11290851" y="6360178"/>
            <a:ext cx="131823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dirty="0"/>
              <a:t>JAN</a:t>
            </a:r>
          </a:p>
        </p:txBody>
      </p:sp>
    </p:spTree>
    <p:extLst>
      <p:ext uri="{BB962C8B-B14F-4D97-AF65-F5344CB8AC3E}">
        <p14:creationId xmlns:p14="http://schemas.microsoft.com/office/powerpoint/2010/main" val="254743834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Slika 2" descr="20230216_112544">
            <a:extLst>
              <a:ext uri="{FF2B5EF4-FFF2-40B4-BE49-F238E27FC236}">
                <a16:creationId xmlns:a16="http://schemas.microsoft.com/office/drawing/2014/main" id="{90D9EA9B-8143-F730-ECC4-DAD443E563FF}"/>
              </a:ext>
            </a:extLst>
          </p:cNvPr>
          <p:cNvPicPr>
            <a:picLocks noGrp="1" noChangeAspect="1"/>
          </p:cNvPicPr>
          <p:nvPr isPhoto="1"/>
        </p:nvPicPr>
        <p:blipFill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208689" y="0"/>
            <a:ext cx="9774622" cy="6858000"/>
          </a:xfrm>
          <a:prstGeom prst="rect">
            <a:avLst/>
          </a:prstGeom>
        </p:spPr>
      </p:pic>
      <p:sp>
        <p:nvSpPr>
          <p:cNvPr id="4" name="PoljeZBesedilom 3">
            <a:extLst>
              <a:ext uri="{FF2B5EF4-FFF2-40B4-BE49-F238E27FC236}">
                <a16:creationId xmlns:a16="http://schemas.microsoft.com/office/drawing/2014/main" id="{7D6D1023-1134-BEA0-7CEB-E605762A3EF4}"/>
              </a:ext>
            </a:extLst>
          </p:cNvPr>
          <p:cNvSpPr txBox="1"/>
          <p:nvPr/>
        </p:nvSpPr>
        <p:spPr>
          <a:xfrm>
            <a:off x="11290851" y="6360178"/>
            <a:ext cx="131823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dirty="0"/>
              <a:t>ZEHRA</a:t>
            </a:r>
          </a:p>
        </p:txBody>
      </p:sp>
    </p:spTree>
    <p:extLst>
      <p:ext uri="{BB962C8B-B14F-4D97-AF65-F5344CB8AC3E}">
        <p14:creationId xmlns:p14="http://schemas.microsoft.com/office/powerpoint/2010/main" val="405209880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Slika 2" descr="20230216_112847">
            <a:extLst>
              <a:ext uri="{FF2B5EF4-FFF2-40B4-BE49-F238E27FC236}">
                <a16:creationId xmlns:a16="http://schemas.microsoft.com/office/drawing/2014/main" id="{B6C594C8-794E-DF0A-21F7-520BB669ADCA}"/>
              </a:ext>
            </a:extLst>
          </p:cNvPr>
          <p:cNvPicPr>
            <a:picLocks noGrp="1" noChangeAspect="1"/>
          </p:cNvPicPr>
          <p:nvPr isPhoto="1"/>
        </p:nvPicPr>
        <p:blipFill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230526" y="0"/>
            <a:ext cx="9730948" cy="6858000"/>
          </a:xfrm>
          <a:prstGeom prst="rect">
            <a:avLst/>
          </a:prstGeom>
        </p:spPr>
      </p:pic>
      <p:sp>
        <p:nvSpPr>
          <p:cNvPr id="4" name="PoljeZBesedilom 3">
            <a:extLst>
              <a:ext uri="{FF2B5EF4-FFF2-40B4-BE49-F238E27FC236}">
                <a16:creationId xmlns:a16="http://schemas.microsoft.com/office/drawing/2014/main" id="{E16C59F8-685B-D352-167F-E587A2DB45EF}"/>
              </a:ext>
            </a:extLst>
          </p:cNvPr>
          <p:cNvSpPr txBox="1"/>
          <p:nvPr/>
        </p:nvSpPr>
        <p:spPr>
          <a:xfrm>
            <a:off x="11290851" y="6360178"/>
            <a:ext cx="131823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dirty="0"/>
              <a:t>BINE</a:t>
            </a:r>
          </a:p>
        </p:txBody>
      </p:sp>
    </p:spTree>
    <p:extLst>
      <p:ext uri="{BB962C8B-B14F-4D97-AF65-F5344CB8AC3E}">
        <p14:creationId xmlns:p14="http://schemas.microsoft.com/office/powerpoint/2010/main" val="367848828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Slika 2" descr="20230216_112858">
            <a:extLst>
              <a:ext uri="{FF2B5EF4-FFF2-40B4-BE49-F238E27FC236}">
                <a16:creationId xmlns:a16="http://schemas.microsoft.com/office/drawing/2014/main" id="{2FC744C1-46D9-85F2-4E10-338E312BADD8}"/>
              </a:ext>
            </a:extLst>
          </p:cNvPr>
          <p:cNvPicPr>
            <a:picLocks noGrp="1" noChangeAspect="1"/>
          </p:cNvPicPr>
          <p:nvPr isPhoto="1"/>
        </p:nvPicPr>
        <p:blipFill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208396" y="0"/>
            <a:ext cx="9775208" cy="6858000"/>
          </a:xfrm>
          <a:prstGeom prst="rect">
            <a:avLst/>
          </a:prstGeom>
        </p:spPr>
      </p:pic>
      <p:sp>
        <p:nvSpPr>
          <p:cNvPr id="4" name="PoljeZBesedilom 3">
            <a:extLst>
              <a:ext uri="{FF2B5EF4-FFF2-40B4-BE49-F238E27FC236}">
                <a16:creationId xmlns:a16="http://schemas.microsoft.com/office/drawing/2014/main" id="{150B8A9B-D7B5-52D7-E663-7A778653BA1B}"/>
              </a:ext>
            </a:extLst>
          </p:cNvPr>
          <p:cNvSpPr txBox="1"/>
          <p:nvPr/>
        </p:nvSpPr>
        <p:spPr>
          <a:xfrm>
            <a:off x="11290851" y="6360178"/>
            <a:ext cx="131823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dirty="0"/>
              <a:t>IRIS</a:t>
            </a:r>
          </a:p>
        </p:txBody>
      </p:sp>
    </p:spTree>
    <p:extLst>
      <p:ext uri="{BB962C8B-B14F-4D97-AF65-F5344CB8AC3E}">
        <p14:creationId xmlns:p14="http://schemas.microsoft.com/office/powerpoint/2010/main" val="147467743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Slika 2" descr="20230216_112909">
            <a:extLst>
              <a:ext uri="{FF2B5EF4-FFF2-40B4-BE49-F238E27FC236}">
                <a16:creationId xmlns:a16="http://schemas.microsoft.com/office/drawing/2014/main" id="{58F543B3-61CD-DB04-4B48-ED133AFAF631}"/>
              </a:ext>
            </a:extLst>
          </p:cNvPr>
          <p:cNvPicPr>
            <a:picLocks noGrp="1" noChangeAspect="1"/>
          </p:cNvPicPr>
          <p:nvPr isPhoto="1"/>
        </p:nvPicPr>
        <p:blipFill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225483" y="0"/>
            <a:ext cx="9907571" cy="6887278"/>
          </a:xfrm>
          <a:prstGeom prst="rect">
            <a:avLst/>
          </a:prstGeom>
        </p:spPr>
      </p:pic>
      <p:sp>
        <p:nvSpPr>
          <p:cNvPr id="4" name="PoljeZBesedilom 3">
            <a:extLst>
              <a:ext uri="{FF2B5EF4-FFF2-40B4-BE49-F238E27FC236}">
                <a16:creationId xmlns:a16="http://schemas.microsoft.com/office/drawing/2014/main" id="{8F0C8196-27BC-2AE0-5839-A157164FD6EC}"/>
              </a:ext>
            </a:extLst>
          </p:cNvPr>
          <p:cNvSpPr txBox="1"/>
          <p:nvPr/>
        </p:nvSpPr>
        <p:spPr>
          <a:xfrm>
            <a:off x="11290851" y="6360178"/>
            <a:ext cx="131823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dirty="0"/>
              <a:t>MIA</a:t>
            </a:r>
          </a:p>
        </p:txBody>
      </p:sp>
    </p:spTree>
    <p:extLst>
      <p:ext uri="{BB962C8B-B14F-4D97-AF65-F5344CB8AC3E}">
        <p14:creationId xmlns:p14="http://schemas.microsoft.com/office/powerpoint/2010/main" val="108444446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Slika 2" descr="20230216_112933">
            <a:extLst>
              <a:ext uri="{FF2B5EF4-FFF2-40B4-BE49-F238E27FC236}">
                <a16:creationId xmlns:a16="http://schemas.microsoft.com/office/drawing/2014/main" id="{F4236616-DBB6-B632-B8B6-ADF00196DEC6}"/>
              </a:ext>
            </a:extLst>
          </p:cNvPr>
          <p:cNvPicPr>
            <a:picLocks noGrp="1" noChangeAspect="1"/>
          </p:cNvPicPr>
          <p:nvPr isPhoto="1"/>
        </p:nvPicPr>
        <p:blipFill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321323" y="0"/>
            <a:ext cx="9549353" cy="6876538"/>
          </a:xfrm>
          <a:prstGeom prst="rect">
            <a:avLst/>
          </a:prstGeom>
        </p:spPr>
      </p:pic>
      <p:sp>
        <p:nvSpPr>
          <p:cNvPr id="4" name="PoljeZBesedilom 3">
            <a:extLst>
              <a:ext uri="{FF2B5EF4-FFF2-40B4-BE49-F238E27FC236}">
                <a16:creationId xmlns:a16="http://schemas.microsoft.com/office/drawing/2014/main" id="{8B628FB6-6740-5766-60AC-CB2B621D739C}"/>
              </a:ext>
            </a:extLst>
          </p:cNvPr>
          <p:cNvSpPr txBox="1"/>
          <p:nvPr/>
        </p:nvSpPr>
        <p:spPr>
          <a:xfrm>
            <a:off x="11290851" y="6360178"/>
            <a:ext cx="131823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dirty="0"/>
              <a:t>KAJA</a:t>
            </a:r>
          </a:p>
        </p:txBody>
      </p:sp>
    </p:spTree>
    <p:extLst>
      <p:ext uri="{BB962C8B-B14F-4D97-AF65-F5344CB8AC3E}">
        <p14:creationId xmlns:p14="http://schemas.microsoft.com/office/powerpoint/2010/main" val="151727520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Slika 2" descr="20230216_112921">
            <a:extLst>
              <a:ext uri="{FF2B5EF4-FFF2-40B4-BE49-F238E27FC236}">
                <a16:creationId xmlns:a16="http://schemas.microsoft.com/office/drawing/2014/main" id="{4BFEB40A-D93B-C274-5E44-C28020F01FFA}"/>
              </a:ext>
            </a:extLst>
          </p:cNvPr>
          <p:cNvPicPr>
            <a:picLocks noGrp="1" noChangeAspect="1"/>
          </p:cNvPicPr>
          <p:nvPr isPhoto="1"/>
        </p:nvPicPr>
        <p:blipFill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0800000">
            <a:off x="1179921" y="-9953"/>
            <a:ext cx="9832157" cy="6867953"/>
          </a:xfrm>
          <a:prstGeom prst="rect">
            <a:avLst/>
          </a:prstGeom>
        </p:spPr>
      </p:pic>
      <p:sp>
        <p:nvSpPr>
          <p:cNvPr id="4" name="PoljeZBesedilom 3">
            <a:extLst>
              <a:ext uri="{FF2B5EF4-FFF2-40B4-BE49-F238E27FC236}">
                <a16:creationId xmlns:a16="http://schemas.microsoft.com/office/drawing/2014/main" id="{04DCD207-EE7F-1A00-2666-5ADB784C29BB}"/>
              </a:ext>
            </a:extLst>
          </p:cNvPr>
          <p:cNvSpPr txBox="1"/>
          <p:nvPr/>
        </p:nvSpPr>
        <p:spPr>
          <a:xfrm>
            <a:off x="11290851" y="6360178"/>
            <a:ext cx="131823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dirty="0"/>
              <a:t>MICHEL</a:t>
            </a:r>
          </a:p>
        </p:txBody>
      </p:sp>
    </p:spTree>
    <p:extLst>
      <p:ext uri="{BB962C8B-B14F-4D97-AF65-F5344CB8AC3E}">
        <p14:creationId xmlns:p14="http://schemas.microsoft.com/office/powerpoint/2010/main" val="422008324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Slika 2" descr="20230216_112946">
            <a:extLst>
              <a:ext uri="{FF2B5EF4-FFF2-40B4-BE49-F238E27FC236}">
                <a16:creationId xmlns:a16="http://schemas.microsoft.com/office/drawing/2014/main" id="{AE5186EE-FE0F-DB92-50B1-92484282F794}"/>
              </a:ext>
            </a:extLst>
          </p:cNvPr>
          <p:cNvPicPr>
            <a:picLocks noGrp="1" noChangeAspect="1"/>
          </p:cNvPicPr>
          <p:nvPr isPhoto="1"/>
        </p:nvPicPr>
        <p:blipFill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293043" y="0"/>
            <a:ext cx="9605913" cy="6843590"/>
          </a:xfrm>
          <a:prstGeom prst="rect">
            <a:avLst/>
          </a:prstGeom>
        </p:spPr>
      </p:pic>
      <p:sp>
        <p:nvSpPr>
          <p:cNvPr id="4" name="PoljeZBesedilom 3">
            <a:extLst>
              <a:ext uri="{FF2B5EF4-FFF2-40B4-BE49-F238E27FC236}">
                <a16:creationId xmlns:a16="http://schemas.microsoft.com/office/drawing/2014/main" id="{D6C58CEA-4DBA-0C9A-C6A5-CD48C884B810}"/>
              </a:ext>
            </a:extLst>
          </p:cNvPr>
          <p:cNvSpPr txBox="1"/>
          <p:nvPr/>
        </p:nvSpPr>
        <p:spPr>
          <a:xfrm>
            <a:off x="11290851" y="6360178"/>
            <a:ext cx="131823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dirty="0"/>
              <a:t>ŽANA</a:t>
            </a:r>
          </a:p>
        </p:txBody>
      </p:sp>
    </p:spTree>
    <p:extLst>
      <p:ext uri="{BB962C8B-B14F-4D97-AF65-F5344CB8AC3E}">
        <p14:creationId xmlns:p14="http://schemas.microsoft.com/office/powerpoint/2010/main" val="188690858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Slika 2" descr="20230216_112957">
            <a:extLst>
              <a:ext uri="{FF2B5EF4-FFF2-40B4-BE49-F238E27FC236}">
                <a16:creationId xmlns:a16="http://schemas.microsoft.com/office/drawing/2014/main" id="{C7FAC7D2-B731-D211-38F9-44D1204289A0}"/>
              </a:ext>
            </a:extLst>
          </p:cNvPr>
          <p:cNvPicPr>
            <a:picLocks noGrp="1" noChangeAspect="1"/>
          </p:cNvPicPr>
          <p:nvPr isPhoto="1"/>
        </p:nvPicPr>
        <p:blipFill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344890" y="0"/>
            <a:ext cx="9502219" cy="6874759"/>
          </a:xfrm>
          <a:prstGeom prst="rect">
            <a:avLst/>
          </a:prstGeom>
        </p:spPr>
      </p:pic>
      <p:sp>
        <p:nvSpPr>
          <p:cNvPr id="4" name="PoljeZBesedilom 3">
            <a:extLst>
              <a:ext uri="{FF2B5EF4-FFF2-40B4-BE49-F238E27FC236}">
                <a16:creationId xmlns:a16="http://schemas.microsoft.com/office/drawing/2014/main" id="{B8264DC0-3845-5C26-91AB-26071B399B83}"/>
              </a:ext>
            </a:extLst>
          </p:cNvPr>
          <p:cNvSpPr txBox="1"/>
          <p:nvPr/>
        </p:nvSpPr>
        <p:spPr>
          <a:xfrm>
            <a:off x="11290851" y="6360178"/>
            <a:ext cx="131823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dirty="0"/>
              <a:t>AJDA</a:t>
            </a:r>
          </a:p>
        </p:txBody>
      </p:sp>
    </p:spTree>
    <p:extLst>
      <p:ext uri="{BB962C8B-B14F-4D97-AF65-F5344CB8AC3E}">
        <p14:creationId xmlns:p14="http://schemas.microsoft.com/office/powerpoint/2010/main" val="311320149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Slika 2" descr="20230216_113008">
            <a:extLst>
              <a:ext uri="{FF2B5EF4-FFF2-40B4-BE49-F238E27FC236}">
                <a16:creationId xmlns:a16="http://schemas.microsoft.com/office/drawing/2014/main" id="{6B3DB3C9-D3C5-713D-580D-7171E642CC8D}"/>
              </a:ext>
            </a:extLst>
          </p:cNvPr>
          <p:cNvPicPr>
            <a:picLocks noGrp="1" noChangeAspect="1"/>
          </p:cNvPicPr>
          <p:nvPr isPhoto="1"/>
        </p:nvPicPr>
        <p:blipFill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370591" y="0"/>
            <a:ext cx="9450817" cy="6858000"/>
          </a:xfrm>
          <a:prstGeom prst="rect">
            <a:avLst/>
          </a:prstGeom>
        </p:spPr>
      </p:pic>
      <p:sp>
        <p:nvSpPr>
          <p:cNvPr id="4" name="PoljeZBesedilom 3">
            <a:extLst>
              <a:ext uri="{FF2B5EF4-FFF2-40B4-BE49-F238E27FC236}">
                <a16:creationId xmlns:a16="http://schemas.microsoft.com/office/drawing/2014/main" id="{12E5D2A6-82A0-946D-5922-CD8B95FA7217}"/>
              </a:ext>
            </a:extLst>
          </p:cNvPr>
          <p:cNvSpPr txBox="1"/>
          <p:nvPr/>
        </p:nvSpPr>
        <p:spPr>
          <a:xfrm>
            <a:off x="11290851" y="6360178"/>
            <a:ext cx="131823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dirty="0"/>
              <a:t>GAJA</a:t>
            </a:r>
          </a:p>
        </p:txBody>
      </p:sp>
    </p:spTree>
    <p:extLst>
      <p:ext uri="{BB962C8B-B14F-4D97-AF65-F5344CB8AC3E}">
        <p14:creationId xmlns:p14="http://schemas.microsoft.com/office/powerpoint/2010/main" val="36628454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Slika 2" descr="20230216_112332">
            <a:extLst>
              <a:ext uri="{FF2B5EF4-FFF2-40B4-BE49-F238E27FC236}">
                <a16:creationId xmlns:a16="http://schemas.microsoft.com/office/drawing/2014/main" id="{840EF854-ADDD-3A73-43B2-FEA0417725F9}"/>
              </a:ext>
            </a:extLst>
          </p:cNvPr>
          <p:cNvPicPr>
            <a:picLocks noGrp="1" noChangeAspect="1"/>
          </p:cNvPicPr>
          <p:nvPr isPhoto="1"/>
        </p:nvPicPr>
        <p:blipFill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59213" y="17484"/>
            <a:ext cx="9873574" cy="6840516"/>
          </a:xfrm>
          <a:prstGeom prst="rect">
            <a:avLst/>
          </a:prstGeom>
        </p:spPr>
      </p:pic>
      <p:sp>
        <p:nvSpPr>
          <p:cNvPr id="6" name="PoljeZBesedilom 5">
            <a:extLst>
              <a:ext uri="{FF2B5EF4-FFF2-40B4-BE49-F238E27FC236}">
                <a16:creationId xmlns:a16="http://schemas.microsoft.com/office/drawing/2014/main" id="{3D039411-33C7-D062-05AB-9D0D19DCE97F}"/>
              </a:ext>
            </a:extLst>
          </p:cNvPr>
          <p:cNvSpPr txBox="1"/>
          <p:nvPr/>
        </p:nvSpPr>
        <p:spPr>
          <a:xfrm>
            <a:off x="11290851" y="6360178"/>
            <a:ext cx="131823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dirty="0"/>
              <a:t>LANA</a:t>
            </a:r>
          </a:p>
        </p:txBody>
      </p:sp>
    </p:spTree>
    <p:extLst>
      <p:ext uri="{BB962C8B-B14F-4D97-AF65-F5344CB8AC3E}">
        <p14:creationId xmlns:p14="http://schemas.microsoft.com/office/powerpoint/2010/main" val="157307010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Slika 2" descr="20230216_113019">
            <a:extLst>
              <a:ext uri="{FF2B5EF4-FFF2-40B4-BE49-F238E27FC236}">
                <a16:creationId xmlns:a16="http://schemas.microsoft.com/office/drawing/2014/main" id="{9FA17DE4-7E7F-CF0F-7033-6E8DD8DE509E}"/>
              </a:ext>
            </a:extLst>
          </p:cNvPr>
          <p:cNvPicPr>
            <a:picLocks noGrp="1" noChangeAspect="1"/>
          </p:cNvPicPr>
          <p:nvPr isPhoto="1"/>
        </p:nvPicPr>
        <p:blipFill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404710" y="0"/>
            <a:ext cx="9382579" cy="6858000"/>
          </a:xfrm>
          <a:prstGeom prst="rect">
            <a:avLst/>
          </a:prstGeom>
        </p:spPr>
      </p:pic>
      <p:sp>
        <p:nvSpPr>
          <p:cNvPr id="4" name="PoljeZBesedilom 3">
            <a:extLst>
              <a:ext uri="{FF2B5EF4-FFF2-40B4-BE49-F238E27FC236}">
                <a16:creationId xmlns:a16="http://schemas.microsoft.com/office/drawing/2014/main" id="{56A864A9-5FD5-E047-7D41-BF8478CA49EC}"/>
              </a:ext>
            </a:extLst>
          </p:cNvPr>
          <p:cNvSpPr txBox="1"/>
          <p:nvPr/>
        </p:nvSpPr>
        <p:spPr>
          <a:xfrm>
            <a:off x="11290851" y="6360178"/>
            <a:ext cx="131823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dirty="0"/>
              <a:t>TILEN</a:t>
            </a:r>
          </a:p>
        </p:txBody>
      </p:sp>
    </p:spTree>
    <p:extLst>
      <p:ext uri="{BB962C8B-B14F-4D97-AF65-F5344CB8AC3E}">
        <p14:creationId xmlns:p14="http://schemas.microsoft.com/office/powerpoint/2010/main" val="245613597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Slika 2" descr="20230216_113029">
            <a:extLst>
              <a:ext uri="{FF2B5EF4-FFF2-40B4-BE49-F238E27FC236}">
                <a16:creationId xmlns:a16="http://schemas.microsoft.com/office/drawing/2014/main" id="{F3B5EAA2-738C-D70D-BFAF-FAFB906E5469}"/>
              </a:ext>
            </a:extLst>
          </p:cNvPr>
          <p:cNvPicPr>
            <a:picLocks noGrp="1" noChangeAspect="1"/>
          </p:cNvPicPr>
          <p:nvPr isPhoto="1"/>
        </p:nvPicPr>
        <p:blipFill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231769" y="-16242"/>
            <a:ext cx="9728462" cy="6874242"/>
          </a:xfrm>
          <a:prstGeom prst="rect">
            <a:avLst/>
          </a:prstGeom>
        </p:spPr>
      </p:pic>
      <p:sp>
        <p:nvSpPr>
          <p:cNvPr id="4" name="PoljeZBesedilom 3">
            <a:extLst>
              <a:ext uri="{FF2B5EF4-FFF2-40B4-BE49-F238E27FC236}">
                <a16:creationId xmlns:a16="http://schemas.microsoft.com/office/drawing/2014/main" id="{373F282F-B6DF-1E32-82B8-57721F64E08E}"/>
              </a:ext>
            </a:extLst>
          </p:cNvPr>
          <p:cNvSpPr txBox="1"/>
          <p:nvPr/>
        </p:nvSpPr>
        <p:spPr>
          <a:xfrm>
            <a:off x="11290851" y="6360178"/>
            <a:ext cx="131823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dirty="0"/>
              <a:t>LOVRO</a:t>
            </a:r>
          </a:p>
        </p:txBody>
      </p:sp>
    </p:spTree>
    <p:extLst>
      <p:ext uri="{BB962C8B-B14F-4D97-AF65-F5344CB8AC3E}">
        <p14:creationId xmlns:p14="http://schemas.microsoft.com/office/powerpoint/2010/main" val="174379205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Slika 2" descr="20230216_113041">
            <a:extLst>
              <a:ext uri="{FF2B5EF4-FFF2-40B4-BE49-F238E27FC236}">
                <a16:creationId xmlns:a16="http://schemas.microsoft.com/office/drawing/2014/main" id="{2D783D67-76A4-EF90-4AEC-8C05B6510723}"/>
              </a:ext>
            </a:extLst>
          </p:cNvPr>
          <p:cNvPicPr>
            <a:picLocks noGrp="1" noChangeAspect="1"/>
          </p:cNvPicPr>
          <p:nvPr isPhoto="1"/>
        </p:nvPicPr>
        <p:blipFill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86454" y="0"/>
            <a:ext cx="9819091" cy="6858000"/>
          </a:xfrm>
          <a:prstGeom prst="rect">
            <a:avLst/>
          </a:prstGeom>
        </p:spPr>
      </p:pic>
      <p:sp>
        <p:nvSpPr>
          <p:cNvPr id="4" name="PoljeZBesedilom 3">
            <a:extLst>
              <a:ext uri="{FF2B5EF4-FFF2-40B4-BE49-F238E27FC236}">
                <a16:creationId xmlns:a16="http://schemas.microsoft.com/office/drawing/2014/main" id="{B3C765C3-28ED-B05A-15E2-170D4D13C7BD}"/>
              </a:ext>
            </a:extLst>
          </p:cNvPr>
          <p:cNvSpPr txBox="1"/>
          <p:nvPr/>
        </p:nvSpPr>
        <p:spPr>
          <a:xfrm>
            <a:off x="11290851" y="6360178"/>
            <a:ext cx="131823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dirty="0"/>
              <a:t>ANŽE</a:t>
            </a:r>
          </a:p>
        </p:txBody>
      </p:sp>
    </p:spTree>
    <p:extLst>
      <p:ext uri="{BB962C8B-B14F-4D97-AF65-F5344CB8AC3E}">
        <p14:creationId xmlns:p14="http://schemas.microsoft.com/office/powerpoint/2010/main" val="121735533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Slika 2" descr="20230216_112202">
            <a:extLst>
              <a:ext uri="{FF2B5EF4-FFF2-40B4-BE49-F238E27FC236}">
                <a16:creationId xmlns:a16="http://schemas.microsoft.com/office/drawing/2014/main" id="{9A030475-0A31-369C-6688-ACACBD449B34}"/>
              </a:ext>
            </a:extLst>
          </p:cNvPr>
          <p:cNvPicPr>
            <a:picLocks noGrp="1" noChangeAspect="1"/>
          </p:cNvPicPr>
          <p:nvPr isPhoto="1"/>
        </p:nvPicPr>
        <p:blipFill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76527" y="0"/>
            <a:ext cx="10038945" cy="6862559"/>
          </a:xfrm>
          <a:prstGeom prst="rect">
            <a:avLst/>
          </a:prstGeom>
        </p:spPr>
      </p:pic>
      <p:sp>
        <p:nvSpPr>
          <p:cNvPr id="4" name="PoljeZBesedilom 3">
            <a:extLst>
              <a:ext uri="{FF2B5EF4-FFF2-40B4-BE49-F238E27FC236}">
                <a16:creationId xmlns:a16="http://schemas.microsoft.com/office/drawing/2014/main" id="{F3BA4E15-A673-D21B-B67B-B66B42337FA8}"/>
              </a:ext>
            </a:extLst>
          </p:cNvPr>
          <p:cNvSpPr txBox="1"/>
          <p:nvPr/>
        </p:nvSpPr>
        <p:spPr>
          <a:xfrm>
            <a:off x="11290851" y="6360178"/>
            <a:ext cx="131823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dirty="0"/>
              <a:t>NIK</a:t>
            </a:r>
          </a:p>
        </p:txBody>
      </p:sp>
    </p:spTree>
    <p:extLst>
      <p:ext uri="{BB962C8B-B14F-4D97-AF65-F5344CB8AC3E}">
        <p14:creationId xmlns:p14="http://schemas.microsoft.com/office/powerpoint/2010/main" val="351931831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Slika 2" descr="20230216_112407">
            <a:extLst>
              <a:ext uri="{FF2B5EF4-FFF2-40B4-BE49-F238E27FC236}">
                <a16:creationId xmlns:a16="http://schemas.microsoft.com/office/drawing/2014/main" id="{1E617B96-262F-837D-E97E-3A686F8F77E9}"/>
              </a:ext>
            </a:extLst>
          </p:cNvPr>
          <p:cNvPicPr>
            <a:picLocks noGrp="1" noChangeAspect="1"/>
          </p:cNvPicPr>
          <p:nvPr isPhoto="1"/>
        </p:nvPicPr>
        <p:blipFill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78696" y="0"/>
            <a:ext cx="9834608" cy="6858000"/>
          </a:xfrm>
          <a:prstGeom prst="rect">
            <a:avLst/>
          </a:prstGeom>
        </p:spPr>
      </p:pic>
      <p:sp>
        <p:nvSpPr>
          <p:cNvPr id="4" name="PoljeZBesedilom 3">
            <a:extLst>
              <a:ext uri="{FF2B5EF4-FFF2-40B4-BE49-F238E27FC236}">
                <a16:creationId xmlns:a16="http://schemas.microsoft.com/office/drawing/2014/main" id="{F4BECF8E-FFFC-9289-E383-CDFDD2F2C156}"/>
              </a:ext>
            </a:extLst>
          </p:cNvPr>
          <p:cNvSpPr txBox="1"/>
          <p:nvPr/>
        </p:nvSpPr>
        <p:spPr>
          <a:xfrm>
            <a:off x="11290851" y="6360178"/>
            <a:ext cx="131823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dirty="0"/>
              <a:t>EMA</a:t>
            </a:r>
          </a:p>
        </p:txBody>
      </p:sp>
    </p:spTree>
    <p:extLst>
      <p:ext uri="{BB962C8B-B14F-4D97-AF65-F5344CB8AC3E}">
        <p14:creationId xmlns:p14="http://schemas.microsoft.com/office/powerpoint/2010/main" val="290008870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Slika 2" descr="20230216_112259">
            <a:extLst>
              <a:ext uri="{FF2B5EF4-FFF2-40B4-BE49-F238E27FC236}">
                <a16:creationId xmlns:a16="http://schemas.microsoft.com/office/drawing/2014/main" id="{0F543186-316F-1EAC-4778-AD3D4D2682E0}"/>
              </a:ext>
            </a:extLst>
          </p:cNvPr>
          <p:cNvPicPr>
            <a:picLocks noGrp="1" noChangeAspect="1"/>
          </p:cNvPicPr>
          <p:nvPr isPhoto="1"/>
        </p:nvPicPr>
        <p:blipFill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284051" y="0"/>
            <a:ext cx="9766570" cy="6901710"/>
          </a:xfrm>
          <a:prstGeom prst="rect">
            <a:avLst/>
          </a:prstGeom>
        </p:spPr>
      </p:pic>
      <p:sp>
        <p:nvSpPr>
          <p:cNvPr id="4" name="PoljeZBesedilom 3">
            <a:extLst>
              <a:ext uri="{FF2B5EF4-FFF2-40B4-BE49-F238E27FC236}">
                <a16:creationId xmlns:a16="http://schemas.microsoft.com/office/drawing/2014/main" id="{FB72783F-7E40-262C-0E52-37CFF3A0B30B}"/>
              </a:ext>
            </a:extLst>
          </p:cNvPr>
          <p:cNvSpPr txBox="1"/>
          <p:nvPr/>
        </p:nvSpPr>
        <p:spPr>
          <a:xfrm>
            <a:off x="11290851" y="6360178"/>
            <a:ext cx="131823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dirty="0"/>
              <a:t>JAKA</a:t>
            </a:r>
          </a:p>
        </p:txBody>
      </p:sp>
    </p:spTree>
    <p:extLst>
      <p:ext uri="{BB962C8B-B14F-4D97-AF65-F5344CB8AC3E}">
        <p14:creationId xmlns:p14="http://schemas.microsoft.com/office/powerpoint/2010/main" val="11605816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Slika 2" descr="20230216_112417">
            <a:extLst>
              <a:ext uri="{FF2B5EF4-FFF2-40B4-BE49-F238E27FC236}">
                <a16:creationId xmlns:a16="http://schemas.microsoft.com/office/drawing/2014/main" id="{2A6DC74C-3907-8C0D-203A-0A0D99700250}"/>
              </a:ext>
            </a:extLst>
          </p:cNvPr>
          <p:cNvPicPr>
            <a:picLocks noGrp="1" noChangeAspect="1"/>
          </p:cNvPicPr>
          <p:nvPr isPhoto="1"/>
        </p:nvPicPr>
        <p:blipFill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314855" y="1007"/>
            <a:ext cx="9562289" cy="6856993"/>
          </a:xfrm>
          <a:prstGeom prst="rect">
            <a:avLst/>
          </a:prstGeom>
        </p:spPr>
      </p:pic>
      <p:sp>
        <p:nvSpPr>
          <p:cNvPr id="4" name="PoljeZBesedilom 3">
            <a:extLst>
              <a:ext uri="{FF2B5EF4-FFF2-40B4-BE49-F238E27FC236}">
                <a16:creationId xmlns:a16="http://schemas.microsoft.com/office/drawing/2014/main" id="{EF4F8A13-1C58-3BBE-3ADB-2E6D27639F32}"/>
              </a:ext>
            </a:extLst>
          </p:cNvPr>
          <p:cNvSpPr txBox="1"/>
          <p:nvPr/>
        </p:nvSpPr>
        <p:spPr>
          <a:xfrm>
            <a:off x="11290851" y="6360178"/>
            <a:ext cx="131823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dirty="0"/>
              <a:t>NIKI</a:t>
            </a:r>
          </a:p>
        </p:txBody>
      </p:sp>
    </p:spTree>
    <p:extLst>
      <p:ext uri="{BB962C8B-B14F-4D97-AF65-F5344CB8AC3E}">
        <p14:creationId xmlns:p14="http://schemas.microsoft.com/office/powerpoint/2010/main" val="20472469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Slika 2" descr="20230216_112316">
            <a:extLst>
              <a:ext uri="{FF2B5EF4-FFF2-40B4-BE49-F238E27FC236}">
                <a16:creationId xmlns:a16="http://schemas.microsoft.com/office/drawing/2014/main" id="{0E114A69-DDBF-D5DB-869C-1DB5ACC1D7D8}"/>
              </a:ext>
            </a:extLst>
          </p:cNvPr>
          <p:cNvPicPr>
            <a:picLocks noGrp="1" noChangeAspect="1"/>
          </p:cNvPicPr>
          <p:nvPr isPhoto="1"/>
        </p:nvPicPr>
        <p:blipFill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290536" y="0"/>
            <a:ext cx="9610928" cy="6855795"/>
          </a:xfrm>
          <a:prstGeom prst="rect">
            <a:avLst/>
          </a:prstGeom>
        </p:spPr>
      </p:pic>
      <p:sp>
        <p:nvSpPr>
          <p:cNvPr id="4" name="PoljeZBesedilom 3">
            <a:extLst>
              <a:ext uri="{FF2B5EF4-FFF2-40B4-BE49-F238E27FC236}">
                <a16:creationId xmlns:a16="http://schemas.microsoft.com/office/drawing/2014/main" id="{3FB19337-97EC-5C45-742A-0D4D59843699}"/>
              </a:ext>
            </a:extLst>
          </p:cNvPr>
          <p:cNvSpPr txBox="1"/>
          <p:nvPr/>
        </p:nvSpPr>
        <p:spPr>
          <a:xfrm>
            <a:off x="11290851" y="6360178"/>
            <a:ext cx="131823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dirty="0"/>
              <a:t>TIAN</a:t>
            </a:r>
          </a:p>
        </p:txBody>
      </p:sp>
    </p:spTree>
    <p:extLst>
      <p:ext uri="{BB962C8B-B14F-4D97-AF65-F5344CB8AC3E}">
        <p14:creationId xmlns:p14="http://schemas.microsoft.com/office/powerpoint/2010/main" val="125800400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Slika 2" descr="20230216_112500">
            <a:extLst>
              <a:ext uri="{FF2B5EF4-FFF2-40B4-BE49-F238E27FC236}">
                <a16:creationId xmlns:a16="http://schemas.microsoft.com/office/drawing/2014/main" id="{590FDABE-4E42-319E-1E5B-BB7EC3F0EE75}"/>
              </a:ext>
            </a:extLst>
          </p:cNvPr>
          <p:cNvPicPr>
            <a:picLocks noGrp="1" noChangeAspect="1"/>
          </p:cNvPicPr>
          <p:nvPr isPhoto="1"/>
        </p:nvPicPr>
        <p:blipFill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227306" y="0"/>
            <a:ext cx="9737387" cy="6869617"/>
          </a:xfrm>
          <a:prstGeom prst="rect">
            <a:avLst/>
          </a:prstGeom>
        </p:spPr>
      </p:pic>
      <p:sp>
        <p:nvSpPr>
          <p:cNvPr id="4" name="PoljeZBesedilom 3">
            <a:extLst>
              <a:ext uri="{FF2B5EF4-FFF2-40B4-BE49-F238E27FC236}">
                <a16:creationId xmlns:a16="http://schemas.microsoft.com/office/drawing/2014/main" id="{A5B8AFAD-D25C-4634-91CF-EB1A5CDCDFA9}"/>
              </a:ext>
            </a:extLst>
          </p:cNvPr>
          <p:cNvSpPr txBox="1"/>
          <p:nvPr/>
        </p:nvSpPr>
        <p:spPr>
          <a:xfrm>
            <a:off x="11290851" y="6360178"/>
            <a:ext cx="131823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dirty="0"/>
              <a:t>BOR</a:t>
            </a:r>
          </a:p>
        </p:txBody>
      </p:sp>
    </p:spTree>
    <p:extLst>
      <p:ext uri="{BB962C8B-B14F-4D97-AF65-F5344CB8AC3E}">
        <p14:creationId xmlns:p14="http://schemas.microsoft.com/office/powerpoint/2010/main" val="338052126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Slika 2" descr="20230216_112532">
            <a:extLst>
              <a:ext uri="{FF2B5EF4-FFF2-40B4-BE49-F238E27FC236}">
                <a16:creationId xmlns:a16="http://schemas.microsoft.com/office/drawing/2014/main" id="{AA8690B8-FE39-6C3D-B1D5-DD8383E928BF}"/>
              </a:ext>
            </a:extLst>
          </p:cNvPr>
          <p:cNvPicPr>
            <a:picLocks noGrp="1" noChangeAspect="1"/>
          </p:cNvPicPr>
          <p:nvPr isPhoto="1"/>
        </p:nvPicPr>
        <p:blipFill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300264" y="33048"/>
            <a:ext cx="9591472" cy="6824952"/>
          </a:xfrm>
          <a:prstGeom prst="rect">
            <a:avLst/>
          </a:prstGeom>
        </p:spPr>
      </p:pic>
      <p:sp>
        <p:nvSpPr>
          <p:cNvPr id="4" name="PoljeZBesedilom 3">
            <a:extLst>
              <a:ext uri="{FF2B5EF4-FFF2-40B4-BE49-F238E27FC236}">
                <a16:creationId xmlns:a16="http://schemas.microsoft.com/office/drawing/2014/main" id="{E6041960-6ECD-AD0D-2907-ABAA804628D1}"/>
              </a:ext>
            </a:extLst>
          </p:cNvPr>
          <p:cNvSpPr txBox="1"/>
          <p:nvPr/>
        </p:nvSpPr>
        <p:spPr>
          <a:xfrm>
            <a:off x="11290851" y="6360178"/>
            <a:ext cx="131823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dirty="0"/>
              <a:t>MINA</a:t>
            </a:r>
          </a:p>
        </p:txBody>
      </p:sp>
    </p:spTree>
    <p:extLst>
      <p:ext uri="{BB962C8B-B14F-4D97-AF65-F5344CB8AC3E}">
        <p14:creationId xmlns:p14="http://schemas.microsoft.com/office/powerpoint/2010/main" val="288640926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ova tema">
  <a:themeElements>
    <a:clrScheme name="Pisarna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Pisarna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Pisarn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TM10001114[[fn=Galerija]]</Template>
  <TotalTime>77</TotalTime>
  <Words>30</Words>
  <Application>Microsoft Office PowerPoint</Application>
  <PresentationFormat>Širokozaslonsko</PresentationFormat>
  <Paragraphs>24</Paragraphs>
  <Slides>22</Slides>
  <Notes>0</Notes>
  <HiddenSlides>0</HiddenSlides>
  <MMClips>0</MMClips>
  <ScaleCrop>false</ScaleCrop>
  <HeadingPairs>
    <vt:vector size="6" baseType="variant">
      <vt:variant>
        <vt:lpstr>Uporabljene pisave</vt:lpstr>
      </vt:variant>
      <vt:variant>
        <vt:i4>3</vt:i4>
      </vt:variant>
      <vt:variant>
        <vt:lpstr>Tema</vt:lpstr>
      </vt:variant>
      <vt:variant>
        <vt:i4>1</vt:i4>
      </vt:variant>
      <vt:variant>
        <vt:lpstr>Naslovi diapozitivov</vt:lpstr>
      </vt:variant>
      <vt:variant>
        <vt:i4>22</vt:i4>
      </vt:variant>
    </vt:vector>
  </HeadingPairs>
  <TitlesOfParts>
    <vt:vector size="26" baseType="lpstr">
      <vt:lpstr>Arial</vt:lpstr>
      <vt:lpstr>Calibri</vt:lpstr>
      <vt:lpstr>Calibri Light</vt:lpstr>
      <vt:lpstr>Officeova tema</vt:lpstr>
      <vt:lpstr>Naravne in druge nesreče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Naravne in druge nesreče</dc:title>
  <dc:creator>Dušanka Kopše</dc:creator>
  <cp:lastModifiedBy>Dušanka Kopše</cp:lastModifiedBy>
  <cp:revision>2</cp:revision>
  <dcterms:created xsi:type="dcterms:W3CDTF">2023-02-17T08:00:58Z</dcterms:created>
  <dcterms:modified xsi:type="dcterms:W3CDTF">2023-02-17T14:03:07Z</dcterms:modified>
</cp:coreProperties>
</file>