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70"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sl-SI"/>
              <a:t>Uredite slog naslova matrice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sl-SI"/>
              <a:t>Uredite slog naslova matrice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10/28/2022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sl-SI"/>
              <a:t>Uredite slog naslova matrice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sl-SI"/>
              <a:t>Uredite slog naslova matrice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sl-SI"/>
              <a:t>Uredite slog naslova matrice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sl-SI"/>
              <a:t>Uredite slog naslova matrice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sl-SI"/>
              <a:t>Uredite sloge besedila matrice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sl-SI"/>
              <a:t>Uredite slog naslova matrice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sl-SI"/>
              <a:t>Uredite sloge besedila matrice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nchor="ct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sl-SI"/>
              <a:t>Uredite slog naslova matrice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Uredite slog naslova matrice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sl-SI"/>
              <a:t>Uredite slog naslova matrice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10/28/2022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sl-SI"/>
              <a:t>Uredite slog naslova matrice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10/28/2022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10/28/2022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b="1" dirty="0"/>
              <a:t>KOMEMORACIJA OB DNEVU SPOMINA NA MRTVE</a:t>
            </a:r>
            <a:br>
              <a:rPr lang="sl-SI" b="1" dirty="0"/>
            </a:br>
            <a:r>
              <a:rPr lang="sl-SI" b="1" dirty="0"/>
              <a:t>MIKLAVŽ, 28. 10. 2022</a:t>
            </a:r>
          </a:p>
        </p:txBody>
      </p:sp>
      <p:pic>
        <p:nvPicPr>
          <p:cNvPr id="4" name="Slika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43966" y="3961928"/>
            <a:ext cx="3903690" cy="259985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4854893"/>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F8982E-02F0-4D24-85CB-98DEBCC32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PoljeZBesedilom 4"/>
          <p:cNvSpPr txBox="1"/>
          <p:nvPr/>
        </p:nvSpPr>
        <p:spPr>
          <a:xfrm>
            <a:off x="643192" y="2666999"/>
            <a:ext cx="3643674" cy="3216276"/>
          </a:xfrm>
          <a:prstGeom prst="rect">
            <a:avLst/>
          </a:prstGeom>
        </p:spPr>
        <p:txBody>
          <a:bodyPr vert="horz" lIns="91440" tIns="45720" rIns="91440" bIns="45720" rtlCol="0" anchor="t">
            <a:normAutofit/>
          </a:bodyPr>
          <a:lstStyle/>
          <a:p>
            <a:pPr>
              <a:spcBef>
                <a:spcPct val="20000"/>
              </a:spcBef>
              <a:spcAft>
                <a:spcPts val="600"/>
              </a:spcAft>
              <a:buClr>
                <a:schemeClr val="tx1"/>
              </a:buClr>
              <a:buSzPct val="100000"/>
              <a:buFont typeface="Arial"/>
              <a:buChar char="•"/>
            </a:pPr>
            <a:r>
              <a:rPr lang="en-US" cap="small">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Učenci Osnovne šole Radeče</a:t>
            </a:r>
          </a:p>
        </p:txBody>
      </p:sp>
      <p:sp>
        <p:nvSpPr>
          <p:cNvPr id="12" name="Rounded Rectangle 7">
            <a:extLst>
              <a:ext uri="{FF2B5EF4-FFF2-40B4-BE49-F238E27FC236}">
                <a16:creationId xmlns:a16="http://schemas.microsoft.com/office/drawing/2014/main" id="{2CB72970-2D5B-4516-9F76-B1220A77B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620720"/>
            <a:ext cx="6929447" cy="5272133"/>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Slika 2" descr="Slika, ki vsebuje besede oseba, zunanje, drevo, ljudje&#10;&#10;Opis je samodejno ustvarjen">
            <a:extLst>
              <a:ext uri="{FF2B5EF4-FFF2-40B4-BE49-F238E27FC236}">
                <a16:creationId xmlns:a16="http://schemas.microsoft.com/office/drawing/2014/main" id="{FB400B12-B87C-8C77-7AE1-659A267714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40358" y="1115267"/>
            <a:ext cx="5710718" cy="4283039"/>
          </a:xfrm>
          <a:prstGeom prst="rect">
            <a:avLst/>
          </a:prstGeom>
        </p:spPr>
      </p:pic>
    </p:spTree>
    <p:extLst>
      <p:ext uri="{BB962C8B-B14F-4D97-AF65-F5344CB8AC3E}">
        <p14:creationId xmlns:p14="http://schemas.microsoft.com/office/powerpoint/2010/main" val="2752114923"/>
      </p:ext>
    </p:extLst>
  </p:cSld>
  <p:clrMapOvr>
    <a:overrideClrMapping bg1="lt1" tx1="dk1" bg2="lt2" tx2="dk2" accent1="accent1" accent2="accent2" accent3="accent3" accent4="accent4" accent5="accent5" accent6="accent6" hlink="hlink" folHlink="folHlink"/>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31" name="Rectangle 16">
            <a:extLst>
              <a:ext uri="{FF2B5EF4-FFF2-40B4-BE49-F238E27FC236}">
                <a16:creationId xmlns:a16="http://schemas.microsoft.com/office/drawing/2014/main" id="{D9D9D0AB-1E2F-44A8-B9C6-FA4098301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oljeZBesedilom 3"/>
          <p:cNvSpPr txBox="1"/>
          <p:nvPr/>
        </p:nvSpPr>
        <p:spPr>
          <a:xfrm>
            <a:off x="4710363" y="4192241"/>
            <a:ext cx="6211956" cy="1377190"/>
          </a:xfrm>
          <a:prstGeom prst="rect">
            <a:avLst/>
          </a:prstGeom>
        </p:spPr>
        <p:txBody>
          <a:bodyPr vert="horz" lIns="91440" tIns="45720" rIns="91440" bIns="45720" rtlCol="0" anchor="b">
            <a:normAutofit/>
          </a:bodyPr>
          <a:lstStyle/>
          <a:p>
            <a:pPr>
              <a:spcBef>
                <a:spcPct val="0"/>
              </a:spcBef>
              <a:spcAft>
                <a:spcPts val="600"/>
              </a:spcAft>
            </a:pPr>
            <a:r>
              <a:rPr lang="en-US" sz="40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Še nekaj utrinkov…</a:t>
            </a:r>
          </a:p>
        </p:txBody>
      </p:sp>
      <p:sp>
        <p:nvSpPr>
          <p:cNvPr id="32" name="Rectangle: Top Corners Rounded 18">
            <a:extLst>
              <a:ext uri="{FF2B5EF4-FFF2-40B4-BE49-F238E27FC236}">
                <a16:creationId xmlns:a16="http://schemas.microsoft.com/office/drawing/2014/main" id="{C93C87AB-E50E-4BCB-A91F-09DD6A347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555276" y="1209913"/>
            <a:ext cx="5221378" cy="4110824"/>
          </a:xfrm>
          <a:prstGeom prst="round2SameRect">
            <a:avLst>
              <a:gd name="adj1" fmla="val 3138"/>
              <a:gd name="adj2" fmla="val 235"/>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lika 9" descr="Slika, ki vsebuje besede oseba, skupina, stoječe, zunanje&#10;&#10;Opis je samodejno ustvarjen">
            <a:extLst>
              <a:ext uri="{FF2B5EF4-FFF2-40B4-BE49-F238E27FC236}">
                <a16:creationId xmlns:a16="http://schemas.microsoft.com/office/drawing/2014/main" id="{30FFB36A-526D-BFD1-5B42-553AD12618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119" r="22321" b="1"/>
          <a:stretch/>
        </p:blipFill>
        <p:spPr>
          <a:xfrm>
            <a:off x="1" y="819305"/>
            <a:ext cx="3950208" cy="4892040"/>
          </a:xfrm>
          <a:custGeom>
            <a:avLst/>
            <a:gdLst/>
            <a:ahLst/>
            <a:cxnLst/>
            <a:rect l="l" t="t" r="r" b="b"/>
            <a:pathLst>
              <a:path w="3950208" h="4892040">
                <a:moveTo>
                  <a:pt x="9283" y="0"/>
                </a:moveTo>
                <a:lnTo>
                  <a:pt x="3826250" y="0"/>
                </a:lnTo>
                <a:cubicBezTo>
                  <a:pt x="3894710" y="0"/>
                  <a:pt x="3950208" y="55498"/>
                  <a:pt x="3950208" y="123958"/>
                </a:cubicBezTo>
                <a:lnTo>
                  <a:pt x="3950208" y="4768082"/>
                </a:lnTo>
                <a:cubicBezTo>
                  <a:pt x="3950208" y="4836542"/>
                  <a:pt x="3894710" y="4892040"/>
                  <a:pt x="3826250" y="4892040"/>
                </a:cubicBezTo>
                <a:lnTo>
                  <a:pt x="9283" y="4892040"/>
                </a:lnTo>
                <a:cubicBezTo>
                  <a:pt x="4156" y="4892040"/>
                  <a:pt x="0" y="4887884"/>
                  <a:pt x="0" y="4882757"/>
                </a:cubicBezTo>
                <a:lnTo>
                  <a:pt x="0" y="9283"/>
                </a:lnTo>
                <a:cubicBezTo>
                  <a:pt x="0" y="4156"/>
                  <a:pt x="4156" y="0"/>
                  <a:pt x="9283" y="0"/>
                </a:cubicBezTo>
                <a:close/>
              </a:path>
            </a:pathLst>
          </a:custGeom>
        </p:spPr>
      </p:pic>
      <p:sp>
        <p:nvSpPr>
          <p:cNvPr id="21" name="Rectangle: Top Corners Rounded 20">
            <a:extLst>
              <a:ext uri="{FF2B5EF4-FFF2-40B4-BE49-F238E27FC236}">
                <a16:creationId xmlns:a16="http://schemas.microsoft.com/office/drawing/2014/main" id="{9DC3C9DC-A64F-4BCA-8AF4-5AF06BD38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557304" y="-1"/>
            <a:ext cx="3712695" cy="3162712"/>
          </a:xfrm>
          <a:prstGeom prst="round2SameRect">
            <a:avLst>
              <a:gd name="adj1" fmla="val 4111"/>
              <a:gd name="adj2" fmla="val 0"/>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lika 2" descr="Slika, ki vsebuje besede oseba, drevo, zunanje, prst&#10;&#10;Opis je samodejno ustvarjen">
            <a:extLst>
              <a:ext uri="{FF2B5EF4-FFF2-40B4-BE49-F238E27FC236}">
                <a16:creationId xmlns:a16="http://schemas.microsoft.com/office/drawing/2014/main" id="{A80858E4-336C-84F8-3C93-14D1A42076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035" r="2357" b="-4"/>
          <a:stretch/>
        </p:blipFill>
        <p:spPr>
          <a:xfrm>
            <a:off x="4722011" y="10"/>
            <a:ext cx="3383280" cy="2999222"/>
          </a:xfrm>
          <a:custGeom>
            <a:avLst/>
            <a:gdLst/>
            <a:ahLst/>
            <a:cxnLst/>
            <a:rect l="l" t="t" r="r" b="b"/>
            <a:pathLst>
              <a:path w="3383280" h="2999232">
                <a:moveTo>
                  <a:pt x="0" y="0"/>
                </a:moveTo>
                <a:lnTo>
                  <a:pt x="3383280" y="0"/>
                </a:lnTo>
                <a:lnTo>
                  <a:pt x="3383280" y="2875934"/>
                </a:lnTo>
                <a:cubicBezTo>
                  <a:pt x="3383280" y="2944030"/>
                  <a:pt x="3328078" y="2999232"/>
                  <a:pt x="3259982" y="2999232"/>
                </a:cubicBezTo>
                <a:lnTo>
                  <a:pt x="123298" y="2999232"/>
                </a:lnTo>
                <a:cubicBezTo>
                  <a:pt x="55202" y="2999232"/>
                  <a:pt x="0" y="2944030"/>
                  <a:pt x="0" y="2875934"/>
                </a:cubicBezTo>
                <a:close/>
              </a:path>
            </a:pathLst>
          </a:custGeom>
        </p:spPr>
      </p:pic>
      <p:sp>
        <p:nvSpPr>
          <p:cNvPr id="33" name="Rectangle: Top Corners Rounded 22">
            <a:extLst>
              <a:ext uri="{FF2B5EF4-FFF2-40B4-BE49-F238E27FC236}">
                <a16:creationId xmlns:a16="http://schemas.microsoft.com/office/drawing/2014/main" id="{F79A1D25-E857-4166-93CA-B8772927C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785858" y="631778"/>
            <a:ext cx="3383284" cy="3429000"/>
          </a:xfrm>
          <a:prstGeom prst="round2SameRect">
            <a:avLst>
              <a:gd name="adj1" fmla="val 4111"/>
              <a:gd name="adj2" fmla="val 235"/>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Slika 11" descr="Slika, ki vsebuje besede oseba, zunanje, drevo, stoječe&#10;&#10;Opis je samodejno ustvarjen">
            <a:extLst>
              <a:ext uri="{FF2B5EF4-FFF2-40B4-BE49-F238E27FC236}">
                <a16:creationId xmlns:a16="http://schemas.microsoft.com/office/drawing/2014/main" id="{80128D2D-44AD-B404-0CEF-C7B4FA13B3B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9836" r="-3" b="-3"/>
          <a:stretch/>
        </p:blipFill>
        <p:spPr>
          <a:xfrm>
            <a:off x="8927592" y="819230"/>
            <a:ext cx="3264408" cy="3054096"/>
          </a:xfrm>
          <a:custGeom>
            <a:avLst/>
            <a:gdLst/>
            <a:ahLst/>
            <a:cxnLst/>
            <a:rect l="l" t="t" r="r" b="b"/>
            <a:pathLst>
              <a:path w="3264408" h="3054096">
                <a:moveTo>
                  <a:pt x="87897" y="0"/>
                </a:moveTo>
                <a:lnTo>
                  <a:pt x="3264408" y="0"/>
                </a:lnTo>
                <a:lnTo>
                  <a:pt x="3264408" y="3054096"/>
                </a:lnTo>
                <a:lnTo>
                  <a:pt x="87897" y="3054096"/>
                </a:lnTo>
                <a:cubicBezTo>
                  <a:pt x="39353" y="3054096"/>
                  <a:pt x="0" y="3014743"/>
                  <a:pt x="0" y="2966199"/>
                </a:cubicBezTo>
                <a:lnTo>
                  <a:pt x="0" y="87897"/>
                </a:lnTo>
                <a:cubicBezTo>
                  <a:pt x="0" y="39353"/>
                  <a:pt x="39353" y="0"/>
                  <a:pt x="87897" y="0"/>
                </a:cubicBezTo>
                <a:close/>
              </a:path>
            </a:pathLst>
          </a:custGeom>
        </p:spPr>
      </p:pic>
    </p:spTree>
    <p:extLst>
      <p:ext uri="{BB962C8B-B14F-4D97-AF65-F5344CB8AC3E}">
        <p14:creationId xmlns:p14="http://schemas.microsoft.com/office/powerpoint/2010/main" val="1958041508"/>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1043189" y="1223493"/>
            <a:ext cx="9633397" cy="4524315"/>
          </a:xfrm>
          <a:prstGeom prst="rect">
            <a:avLst/>
          </a:prstGeom>
          <a:noFill/>
        </p:spPr>
        <p:txBody>
          <a:bodyPr wrap="square" rtlCol="0">
            <a:spAutoFit/>
          </a:bodyPr>
          <a:lstStyle/>
          <a:p>
            <a:r>
              <a:rPr lang="sl-SI" sz="2400" dirty="0"/>
              <a:t>V petek, 28. 10. 2022, je pri spomeniku OŠ Miklavž na Dravskem polju potekala spominska komemoracija v spomin padlim borcem 2. svetovne vojne. Udeležili so se je učenci in učitelji Osnovne šole Miklavž, člani Zveze borcev za vrednote NOB, učenci Osnovne šole Radeče, župan občine Miklavž na Dravskem polju ter drugi krajani naše občine in občine Radeče.</a:t>
            </a:r>
          </a:p>
          <a:p>
            <a:endParaRPr lang="sl-SI" sz="2400" dirty="0"/>
          </a:p>
          <a:p>
            <a:r>
              <a:rPr lang="sl-SI" sz="2400" dirty="0"/>
              <a:t>Učenci in učenke naše šole so pripravili bogat kulturni program. G. </a:t>
            </a:r>
            <a:r>
              <a:rPr lang="sl-SI" sz="2400" dirty="0" err="1"/>
              <a:t>Miložič</a:t>
            </a:r>
            <a:r>
              <a:rPr lang="sl-SI" sz="2400" dirty="0"/>
              <a:t> je z občinstvom delil svoje misli in položil skupaj z g. županom k spomeniku venec. Kulturni program so pripravili tudi učenci in učenke OŠ Radeče, ki se že tradicionalno vsako leto odzovejo povabilu.</a:t>
            </a:r>
          </a:p>
        </p:txBody>
      </p:sp>
    </p:spTree>
    <p:extLst>
      <p:ext uri="{BB962C8B-B14F-4D97-AF65-F5344CB8AC3E}">
        <p14:creationId xmlns:p14="http://schemas.microsoft.com/office/powerpoint/2010/main" val="4265250222"/>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CD4699F-394D-47A6-A98E-D23D4E087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4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lika 6" descr="Slika, ki vsebuje besede besedilo, drevo&#10;&#10;Opis je samodejno ustvarjen">
            <a:extLst>
              <a:ext uri="{FF2B5EF4-FFF2-40B4-BE49-F238E27FC236}">
                <a16:creationId xmlns:a16="http://schemas.microsoft.com/office/drawing/2014/main" id="{DB39ECC2-228D-976D-9E0C-60C750277B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008" r="2" b="2"/>
          <a:stretch/>
        </p:blipFill>
        <p:spPr>
          <a:xfrm rot="16200000">
            <a:off x="-136651" y="1423585"/>
            <a:ext cx="5571066" cy="4010829"/>
          </a:xfrm>
          <a:prstGeom prst="rect">
            <a:avLst/>
          </a:prstGeom>
          <a:effectLst>
            <a:outerShdw blurRad="50800" dist="38100" dir="5400000" algn="t" rotWithShape="0">
              <a:prstClr val="black">
                <a:alpha val="40000"/>
              </a:prstClr>
            </a:outerShdw>
          </a:effectLst>
        </p:spPr>
      </p:pic>
      <p:pic>
        <p:nvPicPr>
          <p:cNvPr id="3" name="Slika 2" descr="Slika, ki vsebuje besede oseba, zunanje, stoječe, ljudje&#10;&#10;Opis je samodejno ustvarjen">
            <a:extLst>
              <a:ext uri="{FF2B5EF4-FFF2-40B4-BE49-F238E27FC236}">
                <a16:creationId xmlns:a16="http://schemas.microsoft.com/office/drawing/2014/main" id="{000F9DB8-C27A-7442-39B7-83C9759E56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846" t="1" r="11517" b="-2"/>
          <a:stretch/>
        </p:blipFill>
        <p:spPr>
          <a:xfrm>
            <a:off x="5539720" y="643466"/>
            <a:ext cx="5766857" cy="5571066"/>
          </a:xfrm>
          <a:prstGeom prst="rect">
            <a:avLst/>
          </a:prstGeom>
          <a:solidFill>
            <a:srgbClr val="000000">
              <a:shade val="95000"/>
            </a:srgbClr>
          </a:solidFill>
          <a:effectLst>
            <a:outerShdw blurRad="50800" dist="38100" dir="5400000" algn="t" rotWithShape="0">
              <a:prstClr val="black">
                <a:alpha val="40000"/>
              </a:prstClr>
            </a:outerShdw>
          </a:effectLst>
        </p:spPr>
      </p:pic>
      <p:sp>
        <p:nvSpPr>
          <p:cNvPr id="5" name="PoljeZBesedilom 4"/>
          <p:cNvSpPr txBox="1"/>
          <p:nvPr/>
        </p:nvSpPr>
        <p:spPr>
          <a:xfrm>
            <a:off x="643192" y="2666999"/>
            <a:ext cx="3643674" cy="3216276"/>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buFont typeface="Arial"/>
              <a:buChar char="•"/>
            </a:pP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175675218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5" name="PoljeZBesedilom 4"/>
          <p:cNvSpPr txBox="1"/>
          <p:nvPr/>
        </p:nvSpPr>
        <p:spPr>
          <a:xfrm>
            <a:off x="643192" y="2666999"/>
            <a:ext cx="3643674" cy="3216276"/>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Govor g. Miložiča, predstavnika Zveze združenih borcev za vrednote NOB</a:t>
            </a:r>
          </a:p>
        </p:txBody>
      </p:sp>
      <p:pic>
        <p:nvPicPr>
          <p:cNvPr id="3" name="Slika 2" descr="Slika, ki vsebuje besede drevo, zunanje, oseba, ljudje&#10;&#10;Opis je samodejno ustvarjen">
            <a:extLst>
              <a:ext uri="{FF2B5EF4-FFF2-40B4-BE49-F238E27FC236}">
                <a16:creationId xmlns:a16="http://schemas.microsoft.com/office/drawing/2014/main" id="{F9658B12-5172-575F-9F9C-7E5A603796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146" b="-3"/>
          <a:stretch/>
        </p:blipFill>
        <p:spPr>
          <a:xfrm>
            <a:off x="4630994" y="645106"/>
            <a:ext cx="6916633" cy="52477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30527781"/>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2060620" y="6387921"/>
            <a:ext cx="7366715" cy="369332"/>
          </a:xfrm>
          <a:prstGeom prst="rect">
            <a:avLst/>
          </a:prstGeom>
          <a:noFill/>
        </p:spPr>
        <p:txBody>
          <a:bodyPr wrap="square" rtlCol="0">
            <a:spAutoFit/>
          </a:bodyPr>
          <a:lstStyle/>
          <a:p>
            <a:pPr algn="ctr"/>
            <a:r>
              <a:rPr lang="sl-SI" dirty="0"/>
              <a:t>Polaganje venca…</a:t>
            </a:r>
          </a:p>
        </p:txBody>
      </p:sp>
      <p:pic>
        <p:nvPicPr>
          <p:cNvPr id="3" name="Slika 2" descr="Slika, ki vsebuje besede oseba, nebo, ljudje, skupina&#10;&#10;Opis je samodejno ustvarjen">
            <a:extLst>
              <a:ext uri="{FF2B5EF4-FFF2-40B4-BE49-F238E27FC236}">
                <a16:creationId xmlns:a16="http://schemas.microsoft.com/office/drawing/2014/main" id="{5AE1007C-8A79-EC59-632E-3612E3BBC7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959" r="30833"/>
          <a:stretch/>
        </p:blipFill>
        <p:spPr>
          <a:xfrm>
            <a:off x="3495675" y="100747"/>
            <a:ext cx="4991099" cy="6368143"/>
          </a:xfrm>
          <a:prstGeom prst="rect">
            <a:avLst/>
          </a:prstGeom>
        </p:spPr>
      </p:pic>
    </p:spTree>
    <p:extLst>
      <p:ext uri="{BB962C8B-B14F-4D97-AF65-F5344CB8AC3E}">
        <p14:creationId xmlns:p14="http://schemas.microsoft.com/office/powerpoint/2010/main" val="112829095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PoljeZBesedilom 6"/>
          <p:cNvSpPr txBox="1"/>
          <p:nvPr/>
        </p:nvSpPr>
        <p:spPr>
          <a:xfrm>
            <a:off x="643192" y="2666999"/>
            <a:ext cx="3643674" cy="3216276"/>
          </a:xfrm>
          <a:prstGeom prst="rect">
            <a:avLst/>
          </a:prstGeom>
        </p:spPr>
        <p:txBody>
          <a:bodyPr vert="horz" lIns="91440" tIns="45720" rIns="91440" bIns="45720" rtlCol="0" anchor="t">
            <a:normAutofit/>
          </a:bodyPr>
          <a:lstStyle/>
          <a:p>
            <a:pPr>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Mladinski pevski zbor z zborovodkinjo Nušo Vajs</a:t>
            </a:r>
          </a:p>
        </p:txBody>
      </p:sp>
      <p:pic>
        <p:nvPicPr>
          <p:cNvPr id="3" name="Slika 2" descr="Slika, ki vsebuje besede drevo, zunanje, nebo, oseba&#10;&#10;Opis je samodejno ustvarjen">
            <a:extLst>
              <a:ext uri="{FF2B5EF4-FFF2-40B4-BE49-F238E27FC236}">
                <a16:creationId xmlns:a16="http://schemas.microsoft.com/office/drawing/2014/main" id="{EA1CC2C8-DABB-0A34-4509-3F44FFDAAD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0994" y="675242"/>
            <a:ext cx="6916633" cy="51874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567722996"/>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542344" y="6367757"/>
            <a:ext cx="10586433" cy="369332"/>
          </a:xfrm>
          <a:prstGeom prst="rect">
            <a:avLst/>
          </a:prstGeom>
          <a:noFill/>
        </p:spPr>
        <p:txBody>
          <a:bodyPr wrap="square" rtlCol="0">
            <a:spAutoFit/>
          </a:bodyPr>
          <a:lstStyle/>
          <a:p>
            <a:pPr algn="ctr"/>
            <a:r>
              <a:rPr lang="sl-SI" dirty="0"/>
              <a:t>Deklamacija učencev 4. razreda </a:t>
            </a:r>
            <a:r>
              <a:rPr lang="sl-SI" b="1" dirty="0"/>
              <a:t>PO SLOVESU</a:t>
            </a:r>
          </a:p>
        </p:txBody>
      </p:sp>
      <p:pic>
        <p:nvPicPr>
          <p:cNvPr id="3" name="Slika 2" descr="Slika, ki vsebuje besede oseba, zunanje, prst, ljudje&#10;&#10;Opis je samodejno ustvarjen">
            <a:extLst>
              <a:ext uri="{FF2B5EF4-FFF2-40B4-BE49-F238E27FC236}">
                <a16:creationId xmlns:a16="http://schemas.microsoft.com/office/drawing/2014/main" id="{AA64AFA0-7421-0DBF-4954-3D6B9BA38C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5432" y="646176"/>
            <a:ext cx="6041136" cy="5565648"/>
          </a:xfrm>
          <a:prstGeom prst="rect">
            <a:avLst/>
          </a:prstGeom>
        </p:spPr>
      </p:pic>
    </p:spTree>
    <p:extLst>
      <p:ext uri="{BB962C8B-B14F-4D97-AF65-F5344CB8AC3E}">
        <p14:creationId xmlns:p14="http://schemas.microsoft.com/office/powerpoint/2010/main" val="362371858"/>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5" name="PoljeZBesedilom 4"/>
          <p:cNvSpPr txBox="1"/>
          <p:nvPr/>
        </p:nvSpPr>
        <p:spPr>
          <a:xfrm>
            <a:off x="751115" y="609600"/>
            <a:ext cx="3903181" cy="5725886"/>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buFont typeface="Arial"/>
              <a:buChar char="•"/>
            </a:pPr>
            <a:r>
              <a:rPr lang="sl-SI"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Deklamacija </a:t>
            </a:r>
            <a:r>
              <a:rPr lang="en-US" cap="small" dirty="0"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učencev</a:t>
            </a: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1.,2.,3. </a:t>
            </a:r>
            <a:r>
              <a:rPr lang="en-US" cap="small" dirty="0"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razreda</a:t>
            </a:r>
            <a:r>
              <a:rPr lang="sl-SI"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sl-SI"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rdeče vrtnice</a:t>
            </a:r>
            <a:endParaRPr lang="en-US"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pic>
        <p:nvPicPr>
          <p:cNvPr id="3" name="Slika 2" descr="Slika, ki vsebuje besede zunanje, oseba, drevo, stoječe&#10;&#10;Opis je samodejno ustvarjen">
            <a:extLst>
              <a:ext uri="{FF2B5EF4-FFF2-40B4-BE49-F238E27FC236}">
                <a16:creationId xmlns:a16="http://schemas.microsoft.com/office/drawing/2014/main" id="{A0E0D66E-4FB7-CB71-12F5-4C3CFA96D1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131" r="10122" b="-3"/>
          <a:stretch/>
        </p:blipFill>
        <p:spPr>
          <a:xfrm>
            <a:off x="4449543" y="2124075"/>
            <a:ext cx="3596309" cy="322081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Slika 6" descr="Slika, ki vsebuje besede oseba, zunanje, skupina, ljudje&#10;&#10;Opis je samodejno ustvarjen">
            <a:extLst>
              <a:ext uri="{FF2B5EF4-FFF2-40B4-BE49-F238E27FC236}">
                <a16:creationId xmlns:a16="http://schemas.microsoft.com/office/drawing/2014/main" id="{7C33D6C1-D4BD-E624-08FF-76DF579C9F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242" r="7963" b="-3"/>
          <a:stretch/>
        </p:blipFill>
        <p:spPr>
          <a:xfrm>
            <a:off x="8447321" y="2124075"/>
            <a:ext cx="3598369" cy="322081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80477243"/>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261B2B-CFC8-50CC-625C-3DF8722C3013}"/>
              </a:ext>
            </a:extLst>
          </p:cNvPr>
          <p:cNvSpPr>
            <a:spLocks noGrp="1"/>
          </p:cNvSpPr>
          <p:nvPr>
            <p:ph type="title"/>
          </p:nvPr>
        </p:nvSpPr>
        <p:spPr>
          <a:xfrm>
            <a:off x="988630" y="4363271"/>
            <a:ext cx="10200986" cy="1066801"/>
          </a:xfrm>
        </p:spPr>
        <p:txBody>
          <a:bodyPr vert="horz" lIns="91440" tIns="45720" rIns="91440" bIns="45720" rtlCol="0" anchor="b">
            <a:normAutofit/>
          </a:bodyPr>
          <a:lstStyle/>
          <a:p>
            <a:pPr algn="ctr">
              <a:lnSpc>
                <a:spcPct val="90000"/>
              </a:lnSpc>
            </a:pPr>
            <a:r>
              <a:rPr lang="en-US" sz="3400">
                <a:effectLst>
                  <a:glow rad="38100">
                    <a:schemeClr val="bg1">
                      <a:lumMod val="65000"/>
                      <a:lumOff val="35000"/>
                      <a:alpha val="50000"/>
                    </a:schemeClr>
                  </a:glow>
                  <a:outerShdw blurRad="28575" dist="31750" dir="13200000" algn="tl" rotWithShape="0">
                    <a:srgbClr val="000000">
                      <a:alpha val="25000"/>
                    </a:srgbClr>
                  </a:outerShdw>
                </a:effectLst>
              </a:rPr>
              <a:t>Deklamacija učencev 4. in 5. razredov </a:t>
            </a:r>
            <a:r>
              <a:rPr lang="en-US" sz="3400" b="1">
                <a:effectLst>
                  <a:glow rad="38100">
                    <a:schemeClr val="bg1">
                      <a:lumMod val="65000"/>
                      <a:lumOff val="35000"/>
                      <a:alpha val="50000"/>
                    </a:schemeClr>
                  </a:glow>
                  <a:outerShdw blurRad="28575" dist="31750" dir="13200000" algn="tl" rotWithShape="0">
                    <a:srgbClr val="000000">
                      <a:alpha val="25000"/>
                    </a:srgbClr>
                  </a:outerShdw>
                </a:effectLst>
              </a:rPr>
              <a:t>tiho prihaja mrak</a:t>
            </a:r>
          </a:p>
        </p:txBody>
      </p:sp>
      <p:sp>
        <p:nvSpPr>
          <p:cNvPr id="12" name="Rectangle 11">
            <a:extLst>
              <a:ext uri="{FF2B5EF4-FFF2-40B4-BE49-F238E27FC236}">
                <a16:creationId xmlns:a16="http://schemas.microsoft.com/office/drawing/2014/main" id="{2C069419-B83B-4E10-A3EF-91A86B5D3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738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ki vsebuje besede oseba, zunanje, skupina, ljudje&#10;&#10;Opis je samodejno ustvarjen">
            <a:extLst>
              <a:ext uri="{FF2B5EF4-FFF2-40B4-BE49-F238E27FC236}">
                <a16:creationId xmlns:a16="http://schemas.microsoft.com/office/drawing/2014/main" id="{A8D7C145-1F01-C02A-6B21-F966516DFA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19" y="640079"/>
            <a:ext cx="4658361" cy="3493771"/>
          </a:xfrm>
          <a:prstGeom prst="rect">
            <a:avLst/>
          </a:prstGeom>
        </p:spPr>
      </p:pic>
      <p:pic>
        <p:nvPicPr>
          <p:cNvPr id="7" name="Slika 6" descr="Slika, ki vsebuje besede oseba, zunanje, skupina, ljudje&#10;&#10;Opis je samodejno ustvarjen">
            <a:extLst>
              <a:ext uri="{FF2B5EF4-FFF2-40B4-BE49-F238E27FC236}">
                <a16:creationId xmlns:a16="http://schemas.microsoft.com/office/drawing/2014/main" id="{848C5ED3-530B-2889-C18B-F7DB9985F7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5708" y="640080"/>
            <a:ext cx="4658359" cy="3493770"/>
          </a:xfrm>
          <a:prstGeom prst="rect">
            <a:avLst/>
          </a:prstGeom>
        </p:spPr>
      </p:pic>
    </p:spTree>
    <p:extLst>
      <p:ext uri="{BB962C8B-B14F-4D97-AF65-F5344CB8AC3E}">
        <p14:creationId xmlns:p14="http://schemas.microsoft.com/office/powerpoint/2010/main" val="4191949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rež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TM03457485[[fn=Mreža]]</Template>
  <TotalTime>83</TotalTime>
  <Words>191</Words>
  <Application>Microsoft Office PowerPoint</Application>
  <PresentationFormat>Širokozaslonsko</PresentationFormat>
  <Paragraphs>12</Paragraphs>
  <Slides>11</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11</vt:i4>
      </vt:variant>
    </vt:vector>
  </HeadingPairs>
  <TitlesOfParts>
    <vt:vector size="14" baseType="lpstr">
      <vt:lpstr>Arial</vt:lpstr>
      <vt:lpstr>Century Gothic</vt:lpstr>
      <vt:lpstr>Mreža</vt:lpstr>
      <vt:lpstr>KOMEMORACIJA OB DNEVU SPOMINA NA MRTVE MIKLAVŽ, 28. 10. 2022</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Deklamacija učencev 4. in 5. razredov tiho prihaja mrak</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KOMEMORACIJA OB DVEVU SPOMINA NA MRTVE MIKLAVŽ, 25. 10. 2019</dc:title>
  <dc:creator>Janja Štrucl</dc:creator>
  <cp:lastModifiedBy>Nataša Bukovšek</cp:lastModifiedBy>
  <cp:revision>12</cp:revision>
  <dcterms:created xsi:type="dcterms:W3CDTF">2019-11-03T13:42:46Z</dcterms:created>
  <dcterms:modified xsi:type="dcterms:W3CDTF">2022-10-28T11:59:05Z</dcterms:modified>
</cp:coreProperties>
</file>