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0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1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7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6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5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5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9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9674E1-18E5-42B9-8E91-7DE00BD72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1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40D142B-E63F-5D72-6750-2193C3D2E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56" y="85727"/>
            <a:ext cx="11088617" cy="4038726"/>
          </a:xfrm>
        </p:spPr>
        <p:txBody>
          <a:bodyPr anchor="ctr">
            <a:normAutofit/>
          </a:bodyPr>
          <a:lstStyle/>
          <a:p>
            <a:r>
              <a:rPr lang="sl-SI" dirty="0"/>
              <a:t>Strokovna ekskurzija za nadarjene učence 5. in 6. razredov</a:t>
            </a:r>
            <a:br>
              <a:rPr lang="sl-SI" dirty="0"/>
            </a:br>
            <a:br>
              <a:rPr lang="sl-SI" dirty="0"/>
            </a:br>
            <a:r>
              <a:rPr lang="sl-SI" dirty="0"/>
              <a:t>Ljubljana, 26.5.2022</a:t>
            </a:r>
            <a:br>
              <a:rPr lang="sl-SI" dirty="0"/>
            </a:br>
            <a:endParaRPr lang="sl-SI" dirty="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nected sticks shaping polygons background">
            <a:extLst>
              <a:ext uri="{FF2B5EF4-FFF2-40B4-BE49-F238E27FC236}">
                <a16:creationId xmlns:a16="http://schemas.microsoft.com/office/drawing/2014/main" id="{286D77C3-5316-C88D-CDC2-4C0BA2B44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47" r="2" b="25748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202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9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4" name="Rectangle 106">
            <a:extLst>
              <a:ext uri="{FF2B5EF4-FFF2-40B4-BE49-F238E27FC236}">
                <a16:creationId xmlns:a16="http://schemas.microsoft.com/office/drawing/2014/main" id="{842BF9C4-4C64-45B1-9571-308490E67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Rectangle 10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6" name="Freeform: Shape 110">
            <a:extLst>
              <a:ext uri="{FF2B5EF4-FFF2-40B4-BE49-F238E27FC236}">
                <a16:creationId xmlns:a16="http://schemas.microsoft.com/office/drawing/2014/main" id="{320911DB-61F5-4D73-96D8-716D083B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8228" y="-1"/>
            <a:ext cx="4343876" cy="1319545"/>
          </a:xfrm>
          <a:custGeom>
            <a:avLst/>
            <a:gdLst>
              <a:gd name="connsiteX0" fmla="*/ 0 w 4343876"/>
              <a:gd name="connsiteY0" fmla="*/ 0 h 1319545"/>
              <a:gd name="connsiteX1" fmla="*/ 998131 w 4343876"/>
              <a:gd name="connsiteY1" fmla="*/ 0 h 1319545"/>
              <a:gd name="connsiteX2" fmla="*/ 1019043 w 4343876"/>
              <a:gd name="connsiteY2" fmla="*/ 23009 h 1319545"/>
              <a:gd name="connsiteX3" fmla="*/ 2171937 w 4343876"/>
              <a:gd name="connsiteY3" fmla="*/ 500553 h 1319545"/>
              <a:gd name="connsiteX4" fmla="*/ 3324831 w 4343876"/>
              <a:gd name="connsiteY4" fmla="*/ 23009 h 1319545"/>
              <a:gd name="connsiteX5" fmla="*/ 3345743 w 4343876"/>
              <a:gd name="connsiteY5" fmla="*/ 0 h 1319545"/>
              <a:gd name="connsiteX6" fmla="*/ 4343876 w 4343876"/>
              <a:gd name="connsiteY6" fmla="*/ 0 h 1319545"/>
              <a:gd name="connsiteX7" fmla="*/ 4325735 w 4343876"/>
              <a:gd name="connsiteY7" fmla="*/ 37659 h 1319545"/>
              <a:gd name="connsiteX8" fmla="*/ 2171938 w 4343876"/>
              <a:gd name="connsiteY8" fmla="*/ 1319545 h 1319545"/>
              <a:gd name="connsiteX9" fmla="*/ 18141 w 4343876"/>
              <a:gd name="connsiteY9" fmla="*/ 37659 h 131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3876" h="1319545">
                <a:moveTo>
                  <a:pt x="0" y="0"/>
                </a:moveTo>
                <a:lnTo>
                  <a:pt x="998131" y="0"/>
                </a:lnTo>
                <a:lnTo>
                  <a:pt x="1019043" y="23009"/>
                </a:lnTo>
                <a:cubicBezTo>
                  <a:pt x="1314094" y="318060"/>
                  <a:pt x="1721704" y="500553"/>
                  <a:pt x="2171937" y="500553"/>
                </a:cubicBezTo>
                <a:cubicBezTo>
                  <a:pt x="2622170" y="500553"/>
                  <a:pt x="3029780" y="318060"/>
                  <a:pt x="3324831" y="23009"/>
                </a:cubicBezTo>
                <a:lnTo>
                  <a:pt x="3345743" y="0"/>
                </a:lnTo>
                <a:lnTo>
                  <a:pt x="4343876" y="0"/>
                </a:lnTo>
                <a:lnTo>
                  <a:pt x="4325735" y="37659"/>
                </a:lnTo>
                <a:cubicBezTo>
                  <a:pt x="3910950" y="801208"/>
                  <a:pt x="3101976" y="1319545"/>
                  <a:pt x="2171938" y="1319545"/>
                </a:cubicBezTo>
                <a:cubicBezTo>
                  <a:pt x="1241900" y="1319545"/>
                  <a:pt x="432926" y="801208"/>
                  <a:pt x="18141" y="3765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7" name="Freeform: Shape 112">
            <a:extLst>
              <a:ext uri="{FF2B5EF4-FFF2-40B4-BE49-F238E27FC236}">
                <a16:creationId xmlns:a16="http://schemas.microsoft.com/office/drawing/2014/main" id="{D985DDE6-382A-4181-AFFB-A863098D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113576"/>
            <a:ext cx="2863499" cy="1744424"/>
          </a:xfrm>
          <a:custGeom>
            <a:avLst/>
            <a:gdLst>
              <a:gd name="connsiteX0" fmla="*/ 518179 w 2863499"/>
              <a:gd name="connsiteY0" fmla="*/ 0 h 1744424"/>
              <a:gd name="connsiteX1" fmla="*/ 2857488 w 2863499"/>
              <a:gd name="connsiteY1" fmla="*/ 1721045 h 1744424"/>
              <a:gd name="connsiteX2" fmla="*/ 2863499 w 2863499"/>
              <a:gd name="connsiteY2" fmla="*/ 1744424 h 1744424"/>
              <a:gd name="connsiteX3" fmla="*/ 1986591 w 2863499"/>
              <a:gd name="connsiteY3" fmla="*/ 1744424 h 1744424"/>
              <a:gd name="connsiteX4" fmla="*/ 1951831 w 2863499"/>
              <a:gd name="connsiteY4" fmla="*/ 1672267 h 1744424"/>
              <a:gd name="connsiteX5" fmla="*/ 518178 w 2863499"/>
              <a:gd name="connsiteY5" fmla="*/ 818992 h 1744424"/>
              <a:gd name="connsiteX6" fmla="*/ 33336 w 2863499"/>
              <a:gd name="connsiteY6" fmla="*/ 892293 h 1744424"/>
              <a:gd name="connsiteX7" fmla="*/ 0 w 2863499"/>
              <a:gd name="connsiteY7" fmla="*/ 904495 h 1744424"/>
              <a:gd name="connsiteX8" fmla="*/ 0 w 2863499"/>
              <a:gd name="connsiteY8" fmla="*/ 56072 h 1744424"/>
              <a:gd name="connsiteX9" fmla="*/ 24534 w 2863499"/>
              <a:gd name="connsiteY9" fmla="*/ 49764 h 1744424"/>
              <a:gd name="connsiteX10" fmla="*/ 518179 w 2863499"/>
              <a:gd name="connsiteY10" fmla="*/ 0 h 174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3499" h="1744424">
                <a:moveTo>
                  <a:pt x="518179" y="0"/>
                </a:moveTo>
                <a:cubicBezTo>
                  <a:pt x="1617315" y="0"/>
                  <a:pt x="2547362" y="723959"/>
                  <a:pt x="2857488" y="1721045"/>
                </a:cubicBezTo>
                <a:lnTo>
                  <a:pt x="2863499" y="1744424"/>
                </a:lnTo>
                <a:lnTo>
                  <a:pt x="1986591" y="1744424"/>
                </a:lnTo>
                <a:lnTo>
                  <a:pt x="1951831" y="1672267"/>
                </a:lnTo>
                <a:cubicBezTo>
                  <a:pt x="1675734" y="1164018"/>
                  <a:pt x="1137249" y="818992"/>
                  <a:pt x="518178" y="818992"/>
                </a:cubicBezTo>
                <a:cubicBezTo>
                  <a:pt x="349341" y="818992"/>
                  <a:pt x="186497" y="844655"/>
                  <a:pt x="33336" y="892293"/>
                </a:cubicBezTo>
                <a:lnTo>
                  <a:pt x="0" y="904495"/>
                </a:lnTo>
                <a:lnTo>
                  <a:pt x="0" y="56072"/>
                </a:lnTo>
                <a:lnTo>
                  <a:pt x="24534" y="49764"/>
                </a:lnTo>
                <a:cubicBezTo>
                  <a:pt x="183986" y="17135"/>
                  <a:pt x="349081" y="0"/>
                  <a:pt x="518179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8" name="Group 114">
            <a:extLst>
              <a:ext uri="{FF2B5EF4-FFF2-40B4-BE49-F238E27FC236}">
                <a16:creationId xmlns:a16="http://schemas.microsoft.com/office/drawing/2014/main" id="{3A1E8C7A-110F-4BB7-AA47-28671E803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6B3BB18-5D4B-43C7-B3C8-76205B84C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16">
              <a:extLst>
                <a:ext uri="{FF2B5EF4-FFF2-40B4-BE49-F238E27FC236}">
                  <a16:creationId xmlns:a16="http://schemas.microsoft.com/office/drawing/2014/main" id="{56E637CF-4F3E-4753-88B7-F3457024F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0C5D324-2A33-43FE-B1FA-4653FDAF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31A26F4-75D2-4614-89D5-84AE476A2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7167746-0DF2-4B6A-B287-1B39502B7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A2ECB8D-39AD-4947-9B85-FDA63DC1B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D4C004B-C7AA-42A7-8960-982364A40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337C192-08C8-4342-8FE5-EA46B9927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0B7CD9C-7A8B-4C50-AEA0-774F18137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13F0AF-9CAF-482A-B502-250761E4E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BF05197-ADA7-4185-A22F-3B2643684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BEC9975-53A7-47C5-84B4-9E2750891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08E185-ADE7-4F12-B5C7-C1810EB42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13B9C7D-AF03-4234-A48F-9729999A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08D0A12-016D-48CB-BD48-2EE80FDCA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53357D7-FCF2-426A-8429-FB9AEA321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392DA41-AC3F-463B-A508-388F103DB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97024B6-0DB7-420D-ABEC-7AB1FD949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F6E3634-355D-4767-A65C-E1B1E329C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4E58D5B-C9D6-493E-8921-8C9E32050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DE35E78-618F-444A-85C3-DAC4DEE73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F8BCDEF-9FF2-43E9-848E-11446294F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53D149D-00EA-4BE8-925F-52D175D3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B20BC78-1318-4A6F-ABA5-74B89A112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AAF230D-4C72-4144-B5EB-4A5E1369B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11446B4-112C-4AC2-9D13-81A86AC73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1A546C2-1E8B-4D47-8570-38C03F31D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80056B5-1CB9-4D8B-B14B-4299F1EF3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4250A77-F4DC-4886-9457-878742667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Right Triangle 145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1F6366DD-D891-D3C0-6001-492554CE5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6774" y="919140"/>
            <a:ext cx="5791835" cy="4343876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7" name="Slika 6" descr="Slika, ki vsebuje besede nebo, oseba, zunanje, skupina&#10;&#10;Opis je samodejno ustvarjen">
            <a:extLst>
              <a:ext uri="{FF2B5EF4-FFF2-40B4-BE49-F238E27FC236}">
                <a16:creationId xmlns:a16="http://schemas.microsoft.com/office/drawing/2014/main" id="{02070BCC-32E5-576D-A183-33D63C3FD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8"/>
          <a:stretch/>
        </p:blipFill>
        <p:spPr>
          <a:xfrm>
            <a:off x="86130" y="2085790"/>
            <a:ext cx="7995138" cy="46208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3E37A41-C0C9-5237-0366-5CF25914A38D}"/>
              </a:ext>
            </a:extLst>
          </p:cNvPr>
          <p:cNvSpPr txBox="1"/>
          <p:nvPr/>
        </p:nvSpPr>
        <p:spPr>
          <a:xfrm>
            <a:off x="512131" y="244567"/>
            <a:ext cx="6782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chemeClr val="bg1"/>
                </a:solidFill>
                <a:latin typeface="+mj-lt"/>
              </a:rPr>
              <a:t>Robbov vodnjak</a:t>
            </a:r>
          </a:p>
          <a:p>
            <a:pPr algn="ctr"/>
            <a:r>
              <a:rPr lang="sl-SI" sz="6000" dirty="0">
                <a:solidFill>
                  <a:schemeClr val="bg1"/>
                </a:solidFill>
                <a:latin typeface="+mj-lt"/>
              </a:rPr>
              <a:t>in Ljubljanski grad</a:t>
            </a:r>
          </a:p>
        </p:txBody>
      </p:sp>
    </p:spTree>
    <p:extLst>
      <p:ext uri="{BB962C8B-B14F-4D97-AF65-F5344CB8AC3E}">
        <p14:creationId xmlns:p14="http://schemas.microsoft.com/office/powerpoint/2010/main" val="274808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26E4B-0790-F955-3506-5EA9D4EB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449207"/>
            <a:ext cx="5281448" cy="1325563"/>
          </a:xfrm>
        </p:spPr>
        <p:txBody>
          <a:bodyPr>
            <a:noAutofit/>
          </a:bodyPr>
          <a:lstStyle/>
          <a:p>
            <a:r>
              <a:rPr lang="sl-SI" sz="6000" dirty="0"/>
              <a:t>Kongresni trg</a:t>
            </a:r>
          </a:p>
        </p:txBody>
      </p:sp>
      <p:pic>
        <p:nvPicPr>
          <p:cNvPr id="5" name="Slika 4" descr="Slika, ki vsebuje besede oseba, prst, zunanje, skupina&#10;&#10;Opis je samodejno ustvarjen">
            <a:extLst>
              <a:ext uri="{FF2B5EF4-FFF2-40B4-BE49-F238E27FC236}">
                <a16:creationId xmlns:a16="http://schemas.microsoft.com/office/drawing/2014/main" id="{05899744-F945-FEE6-92AC-4AFFF5ABA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5"/>
          <a:stretch/>
        </p:blipFill>
        <p:spPr>
          <a:xfrm>
            <a:off x="6408410" y="3293976"/>
            <a:ext cx="4859429" cy="338706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Slika 6" descr="Slika, ki vsebuje besede zunanje, oseba, prst, otrok&#10;&#10;Opis je samodejno ustvarjen">
            <a:extLst>
              <a:ext uri="{FF2B5EF4-FFF2-40B4-BE49-F238E27FC236}">
                <a16:creationId xmlns:a16="http://schemas.microsoft.com/office/drawing/2014/main" id="{A794887A-2053-FB37-9EC8-3D1E850B8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r="-345" b="5632"/>
          <a:stretch/>
        </p:blipFill>
        <p:spPr>
          <a:xfrm>
            <a:off x="73572" y="2286000"/>
            <a:ext cx="6043449" cy="431449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Slika 8" descr="Slika, ki vsebuje besede oseba, zunanje, skupina, množica&#10;&#10;Opis je samodejno ustvarjen">
            <a:extLst>
              <a:ext uri="{FF2B5EF4-FFF2-40B4-BE49-F238E27FC236}">
                <a16:creationId xmlns:a16="http://schemas.microsoft.com/office/drawing/2014/main" id="{D5A5D14A-3043-0CAD-90D2-A93C8E990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22699" r="7931" b="8506"/>
          <a:stretch/>
        </p:blipFill>
        <p:spPr>
          <a:xfrm>
            <a:off x="7231119" y="68098"/>
            <a:ext cx="4960881" cy="314533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5808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5AF34A-B255-AFC5-A472-104DC4D9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857" y="528411"/>
            <a:ext cx="7620000" cy="1325563"/>
          </a:xfrm>
        </p:spPr>
        <p:txBody>
          <a:bodyPr>
            <a:noAutofit/>
          </a:bodyPr>
          <a:lstStyle/>
          <a:p>
            <a:pPr algn="ctr"/>
            <a:r>
              <a:rPr lang="sl-SI" sz="6000" dirty="0"/>
              <a:t>Kip Emonski meščan</a:t>
            </a:r>
            <a:br>
              <a:rPr lang="sl-SI" sz="6000" dirty="0"/>
            </a:br>
            <a:r>
              <a:rPr lang="sl-SI" sz="6000" dirty="0"/>
              <a:t>in Tromostovje</a:t>
            </a:r>
          </a:p>
        </p:txBody>
      </p:sp>
      <p:pic>
        <p:nvPicPr>
          <p:cNvPr id="5" name="Slika 4" descr="Slika, ki vsebuje besede besedilo, drevo, zunanje, rastlina&#10;&#10;Opis je samodejno ustvarjen">
            <a:extLst>
              <a:ext uri="{FF2B5EF4-FFF2-40B4-BE49-F238E27FC236}">
                <a16:creationId xmlns:a16="http://schemas.microsoft.com/office/drawing/2014/main" id="{9A5CF4A1-6956-19AE-089C-3DFAB742B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3558" y="1158875"/>
            <a:ext cx="6096000" cy="4572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Slika 6" descr="Slika, ki vsebuje besede oseba, zunanje, nebo, skupina&#10;&#10;Opis je samodejno ustvarjen">
            <a:extLst>
              <a:ext uri="{FF2B5EF4-FFF2-40B4-BE49-F238E27FC236}">
                <a16:creationId xmlns:a16="http://schemas.microsoft.com/office/drawing/2014/main" id="{ADABBE41-8547-3498-9BAE-E68D7B739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2132122"/>
            <a:ext cx="6096000" cy="4572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1705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7E3A50-F818-93FE-80CD-47431FFB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6509657" cy="1325563"/>
          </a:xfrm>
        </p:spPr>
        <p:txBody>
          <a:bodyPr/>
          <a:lstStyle/>
          <a:p>
            <a:r>
              <a:rPr lang="sl-SI" dirty="0"/>
              <a:t>Muzej</a:t>
            </a:r>
          </a:p>
        </p:txBody>
      </p:sp>
      <p:pic>
        <p:nvPicPr>
          <p:cNvPr id="5" name="Slika 4" descr="Slika, ki vsebuje besede motorna žaga, orodje&#10;&#10;Opis je samodejno ustvarjen">
            <a:extLst>
              <a:ext uri="{FF2B5EF4-FFF2-40B4-BE49-F238E27FC236}">
                <a16:creationId xmlns:a16="http://schemas.microsoft.com/office/drawing/2014/main" id="{8D97CC65-3FD9-E543-C4DE-177BCB18F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1414" y="2722255"/>
            <a:ext cx="4541076" cy="3405807"/>
          </a:xfrm>
          <a:prstGeom prst="rect">
            <a:avLst/>
          </a:prstGeom>
        </p:spPr>
      </p:pic>
      <p:pic>
        <p:nvPicPr>
          <p:cNvPr id="7" name="Slika 6" descr="Slika, ki vsebuje besede besedilo, kamen, beton, umazano&#10;&#10;Opis je samodejno ustvarjen">
            <a:extLst>
              <a:ext uri="{FF2B5EF4-FFF2-40B4-BE49-F238E27FC236}">
                <a16:creationId xmlns:a16="http://schemas.microsoft.com/office/drawing/2014/main" id="{26C4E69B-406C-9A26-3B51-4C27E47A4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3826" y="2722254"/>
            <a:ext cx="4541078" cy="3405808"/>
          </a:xfrm>
          <a:prstGeom prst="rect">
            <a:avLst/>
          </a:prstGeom>
        </p:spPr>
      </p:pic>
      <p:pic>
        <p:nvPicPr>
          <p:cNvPr id="9" name="Slika 8" descr="Slika, ki vsebuje besede notranji, umazano&#10;&#10;Opis je samodejno ustvarjen">
            <a:extLst>
              <a:ext uri="{FF2B5EF4-FFF2-40B4-BE49-F238E27FC236}">
                <a16:creationId xmlns:a16="http://schemas.microsoft.com/office/drawing/2014/main" id="{75EA59B4-D477-221B-64C5-473F6A380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9755" y="2735790"/>
            <a:ext cx="4649351" cy="348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75680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RightStep">
      <a:dk1>
        <a:srgbClr val="000000"/>
      </a:dk1>
      <a:lt1>
        <a:srgbClr val="FFFFFF"/>
      </a:lt1>
      <a:dk2>
        <a:srgbClr val="412524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TM03457491[[fn=Metropolitanska]]</Template>
  <TotalTime>36</TotalTime>
  <Words>31</Words>
  <Application>Microsoft Office PowerPoint</Application>
  <PresentationFormat>Širokozaslonsko</PresentationFormat>
  <Paragraphs>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Posterama</vt:lpstr>
      <vt:lpstr>SineVTI</vt:lpstr>
      <vt:lpstr>Strokovna ekskurzija za nadarjene učence 5. in 6. razredov  Ljubljana, 26.5.2022 </vt:lpstr>
      <vt:lpstr>PowerPointova predstavitev</vt:lpstr>
      <vt:lpstr>Kongresni trg</vt:lpstr>
      <vt:lpstr>Kip Emonski meščan in Tromostovje</vt:lpstr>
      <vt:lpstr>Muzej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Strokovna ekskurzija za nadarjene učence 5. in 6. razredov  Ljubljana, 26.5.2022 </dc:title>
  <dc:creator>Bojana Jukić</dc:creator>
  <cp:lastModifiedBy>Bojana Jukić</cp:lastModifiedBy>
  <cp:revision>5</cp:revision>
  <dcterms:created xsi:type="dcterms:W3CDTF">2022-06-15T07:53:21Z</dcterms:created>
  <dcterms:modified xsi:type="dcterms:W3CDTF">2022-06-15T08:29:45Z</dcterms:modified>
</cp:coreProperties>
</file>