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43BDCC-44A0-A499-9280-3C6BFFF8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0462A5D-63DC-09C0-FB0F-40A365584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A548BF6-7E33-5EDC-5B88-19C4C532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DDFC414-D962-68BB-9C98-03E860AE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891DFD8-BDC6-C71F-D096-C4CFEB0D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461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07A190-1593-967D-D359-672423CC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1DDD94C-D4B8-32FF-556D-E52A156A0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66E9DE1-4A9F-E321-65AF-8694FBEF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8A992EC-5D74-6CA4-460F-84A6560C3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4C26264-4900-FC39-102F-05119DEB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702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5DCD5D1-A738-BF28-7C9A-C741EE898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B8A9F8F-8CF3-8FE5-A681-03E74201F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6705CE5-F2E0-3C0F-1BC4-9DEACB43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6788C37-AF6D-07C6-04AE-12BDD56C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017D151-D06E-4199-4E0A-C01F2D1C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771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1A43C-1869-450B-4F84-7575268B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2E8CAE3-24E1-FC89-47F1-6574DAF19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D91251D-D179-2471-A37E-E2A18B22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8047B06-FE3F-D902-82CB-6EAD31FA1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BA16BC6-DC11-3982-1D9E-39BB952B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80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656E1E-1282-1AF3-8912-CA71C39AD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60C3CCD-9AD4-C849-C4E2-D3B703371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116B70E-D209-EE1B-B6EC-19917F6A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0B8FD72-D570-1797-035F-FE91031E8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45F94B0-ACB3-D6C1-9A15-124D1E55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147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7F074D-E6AF-9003-9EB5-308BE6570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87946E0-CF19-1EEE-1B78-97F766BF4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871FB3B-A16B-3348-80D9-58AF3841D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ADB802F-86C8-F110-8375-63FE3E37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A710BED-44D7-4484-800D-F1C8EACC9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3E5121F-5B2E-F4FF-8134-955FCFE8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182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66FFEC-D1CC-7BAA-72B9-9CA7B71E8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CB7D590-6F8B-7150-39AA-4044BA460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67B6BF1-0475-3FE0-A4BE-220A8BBFB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967636C-71A0-DF18-8737-77AE40629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B4B64413-8DF1-730D-7F79-28746768A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EB81EEC-807D-5476-9D2F-5BEE48F0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41BE337-8DB7-411B-6FE2-FB3165F1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72EE0FA-70AA-9504-32B9-3962C10E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000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DF6C7D-50D0-0006-7C52-9FBB416F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67D4698-A28E-3A5B-E637-79806927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26CBC05-B605-42DF-B3F2-9E088F46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FD82C5E-38B1-8B79-20CE-C907EFD7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439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46B4C44-7A21-ABE1-5258-4E87068F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B879F94-211C-D586-0547-6A0DC036B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39AD446-2027-578D-2ACA-F835245B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560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AEDA60-2608-8543-E5E4-CD9C12ECE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4B902A7-C32A-E8EC-7F37-A79236E9A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F005276-9A0D-3321-7EA5-456E2356F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EA1E2A3-3DBA-A20D-5E73-7FD8A10C9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007F1C4-BF6B-F18D-9357-04F327F6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E396EB5-A592-91F9-8542-20F3A9A9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49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4744E3-BD30-028E-9E73-F0B5CB89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6F009E7-22B0-4B63-20CB-C3867C42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1FB7A2C-E768-531D-3B6C-2F1A51178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1CEDE91-B649-7589-0C22-82CF72F5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3F54795-6150-2733-E857-A1BEFB6E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1A10B66-5628-1814-99FD-009A2E30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116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EF1C938-0C04-E63B-0BF6-ABA98A21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DA5CA35-6AB9-2C1D-0017-C9C8C6FDA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8E708A0-B08B-20C7-E0C6-B440D0C72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AEBE-7AAF-4BA5-B797-A5EA4397D22A}" type="datetimeFigureOut">
              <a:rPr lang="sl-SI" smtClean="0"/>
              <a:t>11. 05. 2022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DDD822-044E-7F90-8ADB-3552282D6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50BAD8-3A24-4612-4E8D-A022A9A90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950B-1156-4EC6-88CD-8F4E609B745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57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, ki vsebuje besede besedilo, igrača&#10;&#10;Opis je samodejno ustvarjen">
            <a:extLst>
              <a:ext uri="{FF2B5EF4-FFF2-40B4-BE49-F238E27FC236}">
                <a16:creationId xmlns:a16="http://schemas.microsoft.com/office/drawing/2014/main" id="{D317D737-6714-CFBF-C742-C088125117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26" b="587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968CAA8-3CAD-07F8-C889-24AF936A3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3849"/>
            <a:ext cx="10058400" cy="14192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sl-SI" sz="5200" dirty="0">
                <a:solidFill>
                  <a:srgbClr val="0070C0"/>
                </a:solidFill>
              </a:rPr>
              <a:t>OBISK PRVOŠOLCEV V VRTCU, 10.5.2022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4BD51F9-2071-5FEC-1DA8-533B3E72C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100051" y="5354750"/>
            <a:ext cx="10058400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endParaRPr lang="sl-S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6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C26228-7E89-5957-04AE-9E08D1DE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220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373BDF5-62C6-B160-D2FE-55C799B14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sl-SI" sz="3200" dirty="0">
                <a:solidFill>
                  <a:srgbClr val="0070C0"/>
                </a:solidFill>
              </a:rPr>
              <a:t>UČENCI 1. RAZREDOV SMO SE Z UČITELJICAMI ODPRAVILI NA OBISK V VRTEC VRTILJAK. </a:t>
            </a:r>
            <a:br>
              <a:rPr lang="sl-SI" sz="3200" dirty="0">
                <a:solidFill>
                  <a:srgbClr val="0070C0"/>
                </a:solidFill>
              </a:rPr>
            </a:br>
            <a:r>
              <a:rPr lang="sl-SI" sz="3200" dirty="0">
                <a:solidFill>
                  <a:srgbClr val="0070C0"/>
                </a:solidFill>
              </a:rPr>
              <a:t>NEKDANJE VZGOJITELJICE SO NAS TOPLO SPREJELE. PRAV TAKO SMO SE RAZVESELILI OTROK V SKUPINAH KAPLJICE IN LUNICE.</a:t>
            </a:r>
            <a:br>
              <a:rPr lang="sl-SI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6" name="Označba mesta vsebine 5" descr="Slika, ki vsebuje besede besedilo, igrača&#10;&#10;Opis je samodejno ustvarjen">
            <a:extLst>
              <a:ext uri="{FF2B5EF4-FFF2-40B4-BE49-F238E27FC236}">
                <a16:creationId xmlns:a16="http://schemas.microsoft.com/office/drawing/2014/main" id="{60BF3E74-08A6-2EA4-C51E-4F8C133BF63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8" r="13972"/>
          <a:stretch/>
        </p:blipFill>
        <p:spPr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8254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942AB5B-56B8-9449-2382-EAF954C5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73123C31-1A1C-D50D-DE3A-3CE9497C7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dirty="0">
                <a:solidFill>
                  <a:srgbClr val="00B050"/>
                </a:solidFill>
              </a:rPr>
              <a:t>NA USTVARJALNIH DELAVNICAH SMO SI IZDELALI PIKAPOLONICE, KI NAM BODO PRINAŠALE SREČO.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značba mesta vsebine 6" descr="Slika, ki vsebuje besede otrok, notranji, skupina&#10;&#10;Opis je samodejno ustvarjen">
            <a:extLst>
              <a:ext uri="{FF2B5EF4-FFF2-40B4-BE49-F238E27FC236}">
                <a16:creationId xmlns:a16="http://schemas.microsoft.com/office/drawing/2014/main" id="{41630A81-965F-4877-5DED-FD6877CC74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4" r="-2" b="14039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45" name="Arc 4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značba mesta vsebine 4" descr="Slika, ki vsebuje besede oseba, skupina, notranji, ljudje&#10;&#10;Opis je samodejno ustvarjen">
            <a:extLst>
              <a:ext uri="{FF2B5EF4-FFF2-40B4-BE49-F238E27FC236}">
                <a16:creationId xmlns:a16="http://schemas.microsoft.com/office/drawing/2014/main" id="{14F58306-0AFD-0037-4F34-90B9A008FD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51" b="2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7926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0AD872-E7A0-FA0F-275E-969A32D01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506967"/>
          </a:xfrm>
        </p:spPr>
        <p:txBody>
          <a:bodyPr anchor="b">
            <a:normAutofit fontScale="90000"/>
          </a:bodyPr>
          <a:lstStyle/>
          <a:p>
            <a:r>
              <a:rPr lang="sl-SI" dirty="0">
                <a:solidFill>
                  <a:srgbClr val="FF0000"/>
                </a:solidFill>
              </a:rPr>
              <a:t>PRI DELU SO NAM POMAGALI OTROCI IZ VRTCA</a:t>
            </a:r>
            <a:r>
              <a:rPr lang="sl-SI" dirty="0"/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8F73F4C-1023-CC81-C231-C1E3B1D9A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5637320"/>
            <a:ext cx="5221185" cy="427580"/>
          </a:xfrm>
        </p:spPr>
        <p:txBody>
          <a:bodyPr anchor="t">
            <a:normAutofit/>
          </a:bodyPr>
          <a:lstStyle/>
          <a:p>
            <a:endParaRPr lang="sl-SI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 descr="Slika, ki vsebuje besede oseba, otrok&#10;&#10;Opis je samodejno ustvarjen">
            <a:extLst>
              <a:ext uri="{FF2B5EF4-FFF2-40B4-BE49-F238E27FC236}">
                <a16:creationId xmlns:a16="http://schemas.microsoft.com/office/drawing/2014/main" id="{C27052BD-E4B4-3F31-AEB0-4B0EA15E2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5" y="1209578"/>
            <a:ext cx="3260081" cy="4346776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CDE9515-8ECE-3343-04D9-C90FB2130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44355"/>
            <a:ext cx="5120561" cy="5073915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OGLEDALI SMO SI TUDI IGRALNICE IN SE TAM OB RAZLIČNIH DRUŽABNIH IGRAH SKUPAJ DRUŽILI TER IGRALI</a:t>
            </a:r>
            <a:r>
              <a:rPr lang="sl-SI" sz="2400" dirty="0"/>
              <a:t>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6F86416-5ADD-8252-BC54-4EC96672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5762625"/>
            <a:ext cx="5092194" cy="41433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26" name="Oval 20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Slika 6" descr="Slika, ki vsebuje besede besedilo, otrok, tla, fant&#10;&#10;Opis je samodejno ustvarjen">
            <a:extLst>
              <a:ext uri="{FF2B5EF4-FFF2-40B4-BE49-F238E27FC236}">
                <a16:creationId xmlns:a16="http://schemas.microsoft.com/office/drawing/2014/main" id="{950D9F25-7549-DE56-42AC-B5E95FA0F7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1" r="-2" b="10863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7" name="Arc 2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značba mesta vsebine 4" descr="Slika, ki vsebuje besede besedilo, oseba, skupina&#10;&#10;Opis je samodejno ustvarjen">
            <a:extLst>
              <a:ext uri="{FF2B5EF4-FFF2-40B4-BE49-F238E27FC236}">
                <a16:creationId xmlns:a16="http://schemas.microsoft.com/office/drawing/2014/main" id="{FEA7217B-3851-AB7C-9838-5003A09431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10" r="1" b="8489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65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C3E5D51-F8E7-4DCA-AAE7-E43895B7D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60347A7-27B9-0149-8CAD-B8F8912C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15" y="3930305"/>
            <a:ext cx="3861960" cy="243724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l-SI" sz="3600" dirty="0">
                <a:solidFill>
                  <a:srgbClr val="0070C0"/>
                </a:solidFill>
              </a:rPr>
              <a:t>VESELO JE BILO TUDI NA TERASI, KJER NAS JE SONČEK NEŽNO GREL MED IGRO S PRIJATELJI.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35578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Slika 10" descr="Slika, ki vsebuje besede besedilo, otrok, malo, miza&#10;&#10;Opis je samodejno ustvarjen">
            <a:extLst>
              <a:ext uri="{FF2B5EF4-FFF2-40B4-BE49-F238E27FC236}">
                <a16:creationId xmlns:a16="http://schemas.microsoft.com/office/drawing/2014/main" id="{C7199406-2520-BCE2-29A1-A5D910A36C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" r="700" b="1"/>
          <a:stretch/>
        </p:blipFill>
        <p:spPr>
          <a:xfrm>
            <a:off x="1002155" y="380770"/>
            <a:ext cx="2060353" cy="2811320"/>
          </a:xfrm>
          <a:prstGeom prst="rect">
            <a:avLst/>
          </a:prstGeom>
        </p:spPr>
      </p:pic>
      <p:pic>
        <p:nvPicPr>
          <p:cNvPr id="15" name="Slika 14" descr="Slika, ki vsebuje besede skupina&#10;&#10;Opis je samodejno ustvarjen">
            <a:extLst>
              <a:ext uri="{FF2B5EF4-FFF2-40B4-BE49-F238E27FC236}">
                <a16:creationId xmlns:a16="http://schemas.microsoft.com/office/drawing/2014/main" id="{D2C8E2F8-42B3-BD57-DD32-EE63200BE5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9" b="1"/>
          <a:stretch/>
        </p:blipFill>
        <p:spPr>
          <a:xfrm>
            <a:off x="3763546" y="380769"/>
            <a:ext cx="2053921" cy="2811320"/>
          </a:xfrm>
          <a:prstGeom prst="rect">
            <a:avLst/>
          </a:prstGeom>
        </p:spPr>
      </p:pic>
      <p:pic>
        <p:nvPicPr>
          <p:cNvPr id="7" name="Slika 6" descr="Slika, ki vsebuje besede besedilo, miza, trava, oseba&#10;&#10;Opis je samodejno ustvarjen">
            <a:extLst>
              <a:ext uri="{FF2B5EF4-FFF2-40B4-BE49-F238E27FC236}">
                <a16:creationId xmlns:a16="http://schemas.microsoft.com/office/drawing/2014/main" id="{63D3264F-518E-1BF6-CDB0-2D1CEAF7F0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" r="182" b="1"/>
          <a:stretch/>
        </p:blipFill>
        <p:spPr>
          <a:xfrm>
            <a:off x="6483182" y="380769"/>
            <a:ext cx="2060353" cy="2811320"/>
          </a:xfrm>
          <a:prstGeom prst="rect">
            <a:avLst/>
          </a:prstGeom>
        </p:spPr>
      </p:pic>
      <p:pic>
        <p:nvPicPr>
          <p:cNvPr id="5" name="Označba mesta vsebine 4" descr="Slika, ki vsebuje besede otrok, oseba, malo, dekle&#10;&#10;Opis je samodejno ustvarjen">
            <a:extLst>
              <a:ext uri="{FF2B5EF4-FFF2-40B4-BE49-F238E27FC236}">
                <a16:creationId xmlns:a16="http://schemas.microsoft.com/office/drawing/2014/main" id="{4535AEFC-86CA-6A1C-0C58-A85EDFC17E9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" r="1" b="1"/>
          <a:stretch/>
        </p:blipFill>
        <p:spPr>
          <a:xfrm>
            <a:off x="9209551" y="380770"/>
            <a:ext cx="2060351" cy="281132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635346" y="5126067"/>
            <a:ext cx="219456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13F42BEF-518B-2619-96E7-9EC8F90D7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719" y="3930305"/>
            <a:ext cx="6586915" cy="243724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sl-SI" sz="3600" dirty="0">
                <a:solidFill>
                  <a:srgbClr val="0070C0"/>
                </a:solidFill>
                <a:latin typeface="+mj-lt"/>
              </a:rPr>
              <a:t>DRUŽENJE JE PREHITRO MINILO. OBLJUBILI SMO, DA SE KMALU SPET VIDIMO.</a:t>
            </a:r>
            <a:endParaRPr lang="en-US" sz="36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69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D4400DD-1913-49A5-79BC-1DFE0E36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45719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26" name="Content Placeholder 7">
            <a:extLst>
              <a:ext uri="{FF2B5EF4-FFF2-40B4-BE49-F238E27FC236}">
                <a16:creationId xmlns:a16="http://schemas.microsoft.com/office/drawing/2014/main" id="{64951150-FED8-B1C1-7310-45D3C99F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0253"/>
            <a:ext cx="5393361" cy="3216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7200" dirty="0">
                <a:solidFill>
                  <a:srgbClr val="0070C0"/>
                </a:solidFill>
              </a:rPr>
              <a:t>KONEC</a:t>
            </a:r>
            <a:endParaRPr lang="en-US" sz="7200" dirty="0">
              <a:solidFill>
                <a:srgbClr val="0070C0"/>
              </a:solidFill>
            </a:endParaRPr>
          </a:p>
        </p:txBody>
      </p:sp>
      <p:pic>
        <p:nvPicPr>
          <p:cNvPr id="4" name="Označba mesta vsebine 3" descr="Slika, ki vsebuje besede besedilo, igrača&#10;&#10;Opis je samodejno ustvarjen">
            <a:extLst>
              <a:ext uri="{FF2B5EF4-FFF2-40B4-BE49-F238E27FC236}">
                <a16:creationId xmlns:a16="http://schemas.microsoft.com/office/drawing/2014/main" id="{264F79C7-8602-FABF-877B-094959EA9B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8" r="11173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59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115</Words>
  <Application>Microsoft Office PowerPoint</Application>
  <PresentationFormat>Širokozaslonsko</PresentationFormat>
  <Paragraphs>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OBISK PRVOŠOLCEV V VRTCU, 10.5.2022</vt:lpstr>
      <vt:lpstr>PowerPointova predstavitev</vt:lpstr>
      <vt:lpstr>PowerPointova predstavitev</vt:lpstr>
      <vt:lpstr>PRI DELU SO NAM POMAGALI OTROCI IZ VRTCA.</vt:lpstr>
      <vt:lpstr>OGLEDALI SMO SI TUDI IGRALNICE IN SE TAM OB RAZLIČNIH DRUŽABNIH IGRAH SKUPAJ DRUŽILI TER IGRALI.</vt:lpstr>
      <vt:lpstr>VESELO JE BILO TUDI NA TERASI, KJER NAS JE SONČEK NEŽNO GREL MED IGRO S PRIJATELJI.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OBISK PRVOŠOLCEV V VRTCU</dc:title>
  <dc:creator>petrak@sola-miklavz.si</dc:creator>
  <cp:lastModifiedBy>sasas@sola-miklavz.si</cp:lastModifiedBy>
  <cp:revision>4</cp:revision>
  <dcterms:created xsi:type="dcterms:W3CDTF">2022-05-10T10:29:46Z</dcterms:created>
  <dcterms:modified xsi:type="dcterms:W3CDTF">2022-05-11T08:49:18Z</dcterms:modified>
</cp:coreProperties>
</file>