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78" r:id="rId4"/>
    <p:sldId id="259" r:id="rId5"/>
    <p:sldId id="260" r:id="rId6"/>
    <p:sldId id="261" r:id="rId7"/>
    <p:sldId id="262" r:id="rId8"/>
    <p:sldId id="264" r:id="rId9"/>
    <p:sldId id="274" r:id="rId10"/>
    <p:sldId id="273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6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4CA39F-2A3C-41F0-8B99-E315FEA5E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D025D88-A34A-4779-8CD5-210569AF4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C14D213-73A5-4BF0-B514-77D838FE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0EDB92-D5DA-40B0-8437-6190EE1C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BED23F8-ED65-4B2F-A23E-996EB1C6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827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D7471A-E5A1-4832-A887-D799B53D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1DC9EA0-6D75-4236-B929-32C863B29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70ED5D3-AE7F-46FD-90F7-1A0F74A9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1A0B7B7-7146-44F8-88E5-403228F8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881FE4-9807-4989-A3FA-B472973B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777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78E391E-B273-48CE-AF72-DBADE1943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95F1724-8027-4C7D-8A8A-D749B09FD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DBB9A62-A29B-41F6-84E8-7704D3EA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9F30780-E730-4CE4-BB19-651F8C48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F3689F-EC0E-4593-9E56-4A7A4463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128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353F6A-40AC-486E-BB81-81A58F42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C1FED6-D08B-44A3-99A8-85BFED4D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30B362E-ADF7-49D5-A2FE-7D313B3A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CD54622-FE95-444A-9473-A5A72365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5C407B5-733A-4CDB-A243-25C5C2FD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557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895E7D-8782-4BCE-844D-34BE51D3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3108ACC-50D2-4791-887E-BA12FDE9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1565786-2A0A-4DAB-B723-4E136E89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AD9D91-D0EF-4D10-829B-10D980EE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393B6F-FC10-4406-8F09-E71F0F5B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324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0E034-C03E-4025-BC98-6DD39DC1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B226F6C-AF05-4474-BE9A-B0DD1E1A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F97CC80-E0E1-48A3-9DEB-1179DAC90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57C4596-07E5-432C-815D-56BFC098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52F1A53-3339-4D73-8F56-E963C6F3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80DE73-85EE-46EE-A4DA-6CB73352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973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45D2D3-D29D-45AA-8076-DF8DF0A3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2C03103-D1DF-4220-961F-58414D698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ACAA5AF-2007-4132-A92C-BDFB0458F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E077289-7C0F-45E5-A825-F3601ACE9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64E7331-3606-429F-915E-EB86FAD1B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A258CC0-330E-42A0-8C43-FA633A29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54A5433-73A9-4633-A8BB-73B8A00C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5454CD8B-4BD6-4CD9-B0C4-FFAB41B1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270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D3A7E6-02F6-455E-AE77-90CC08A6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943E3CB-A0F0-40D1-9FFC-51F04B6F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15763AB-BC2E-46C5-A0DA-05926951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5A540C9-EAB9-4B6A-BDD5-7FCA0171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577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975E2D9-07D6-4AB6-B834-53636738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F566B01-48E8-4799-B614-5E6AF076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06E2D36-2B5D-46B2-9704-543CC3E7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39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14B2F8-0E04-44AC-8723-C6CE6293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4E703B-0D8D-4D26-A522-B853B6A1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7B9F43C-133A-44D5-A74A-005B7FA71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4D0B65C-0F4F-4C3D-A448-E2675DE5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A285914-0563-4987-AC34-8803916B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502DCB7-450E-45B4-9931-51FE758E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581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DC0620-160F-439D-AD3D-DF644352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E8A530C-A2BC-4BD2-A9EF-E746C93EA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FC97268-5470-4414-8D18-821317996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695CEF-9CFE-4610-99EF-ABD87423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E3BE548-9176-4CAF-9173-BF4390E18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1F05FD3-50C6-4CC8-890A-0E9EE4E7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942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F5B80AA-A215-4325-85D3-A6F9B11A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3D22931-3CB8-4992-B28F-E41705C51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413750-8470-499E-A359-16B1B0E3C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BE21-F97A-4A85-AE7C-8960A80AEE86}" type="datetimeFigureOut">
              <a:rPr lang="sl-SI" smtClean="0"/>
              <a:t>24. 01. 2021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73FB4D-5387-44E7-A00C-F77985E9F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FDD2A6-D97F-4E84-83BE-46E686B99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CBBC-26D1-484D-B660-BA16516134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331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4B6AEAB3-646E-4443-846D-6DD7ECAD1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667"/>
            <a:ext cx="11277600" cy="532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2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72BD40A-9574-4B99-9A49-8FF6AF5B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153572"/>
            <a:ext cx="3515759" cy="4461163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FFFF"/>
                </a:solidFill>
              </a:rPr>
              <a:t>Nadaljevali so z individualnimi dejavnostmi v domačem okolju.</a:t>
            </a: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21868F-6C70-45FC-8656-8B98335B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532" y="665512"/>
            <a:ext cx="6906491" cy="5622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3200" dirty="0">
                <a:solidFill>
                  <a:schemeClr val="accent2"/>
                </a:solidFill>
              </a:rPr>
              <a:t>PIŠEM PISMO PRIJATELJU</a:t>
            </a:r>
          </a:p>
        </p:txBody>
      </p:sp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61C8E617-8692-4817-A75D-E1A19BC90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3407" y="1831975"/>
            <a:ext cx="2921000" cy="2190750"/>
          </a:xfrm>
          <a:prstGeom prst="rect">
            <a:avLst/>
          </a:prstGeom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95FBA62B-F02D-4A1A-A930-0F396E5E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35" y="1331303"/>
            <a:ext cx="2190750" cy="2657146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86FAB451-7907-4B16-9397-2CC07943F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6475" y="3869211"/>
            <a:ext cx="3429001" cy="25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C40A1D-B8F0-4D17-A1A5-6AE23BA8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FFFF"/>
                </a:solidFill>
              </a:rPr>
              <a:t>RISBA „NAŠ VSAKDAN“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, vizitka&#10;&#10;Opis je samodejno ustvarjen">
            <a:extLst>
              <a:ext uri="{FF2B5EF4-FFF2-40B4-BE49-F238E27FC236}">
                <a16:creationId xmlns:a16="http://schemas.microsoft.com/office/drawing/2014/main" id="{84ABCACD-5FB1-41AE-888B-C65FDB93F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3167" y="570111"/>
            <a:ext cx="3054351" cy="2290763"/>
          </a:xfr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C1FE166B-70FD-493E-B79D-60F193BC9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6669" y="-226586"/>
            <a:ext cx="2711500" cy="36153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E55BE8A-DF0E-49F1-8B3D-73570DD45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69" y="3382130"/>
            <a:ext cx="2626905" cy="210250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8FECCAF-E7E5-42C8-91D5-E1D2F0AE4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663" y="3213329"/>
            <a:ext cx="2174662" cy="2899549"/>
          </a:xfrm>
          <a:prstGeom prst="rect">
            <a:avLst/>
          </a:prstGeom>
        </p:spPr>
      </p:pic>
      <p:pic>
        <p:nvPicPr>
          <p:cNvPr id="23" name="Slika 22" descr="Slika, ki vsebuje besede besedilo, ovojnica&#10;&#10;Opis je samodejno ustvarjen">
            <a:extLst>
              <a:ext uri="{FF2B5EF4-FFF2-40B4-BE49-F238E27FC236}">
                <a16:creationId xmlns:a16="http://schemas.microsoft.com/office/drawing/2014/main" id="{5E735DC3-2453-416B-8388-DB5EBADCD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75" y="5084038"/>
            <a:ext cx="2240474" cy="1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F02C6D-5F13-42D6-A55C-32D0CC29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FFFF"/>
                </a:solidFill>
              </a:rPr>
              <a:t>Poljubno misel z imenom in priimkom so zapisali tudi v bohoričici, dajnčici in metelčici.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Slika 13" descr="Slika, ki vsebuje besede besedilo&#10;&#10;Opis je samodejno ustvarjen">
            <a:extLst>
              <a:ext uri="{FF2B5EF4-FFF2-40B4-BE49-F238E27FC236}">
                <a16:creationId xmlns:a16="http://schemas.microsoft.com/office/drawing/2014/main" id="{4A75FF03-1C15-4515-B685-FC192AEE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16" y="0"/>
            <a:ext cx="3458990" cy="4611986"/>
          </a:xfrm>
          <a:prstGeom prst="rect">
            <a:avLst/>
          </a:prstGeom>
        </p:spPr>
      </p:pic>
      <p:pic>
        <p:nvPicPr>
          <p:cNvPr id="16" name="Slika 15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5BD6ECB3-570F-48CA-B408-F8F8BCC58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10" y="8858"/>
            <a:ext cx="2563908" cy="4459732"/>
          </a:xfrm>
          <a:prstGeom prst="rect">
            <a:avLst/>
          </a:prstGeom>
        </p:spPr>
      </p:pic>
      <p:pic>
        <p:nvPicPr>
          <p:cNvPr id="21" name="Označba mesta vsebine 20" descr="Slika, ki vsebuje besede besedilo&#10;&#10;Opis je samodejno ustvarjen">
            <a:extLst>
              <a:ext uri="{FF2B5EF4-FFF2-40B4-BE49-F238E27FC236}">
                <a16:creationId xmlns:a16="http://schemas.microsoft.com/office/drawing/2014/main" id="{761C18B7-921E-4C1E-A6CD-118ACA99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32" y="4058167"/>
            <a:ext cx="5610156" cy="2643323"/>
          </a:xfrm>
        </p:spPr>
      </p:pic>
      <p:pic>
        <p:nvPicPr>
          <p:cNvPr id="19" name="Označba mesta vsebine 10" descr="Slika, ki vsebuje besede besedilo&#10;&#10;Opis je samodejno ustvarjen">
            <a:extLst>
              <a:ext uri="{FF2B5EF4-FFF2-40B4-BE49-F238E27FC236}">
                <a16:creationId xmlns:a16="http://schemas.microsoft.com/office/drawing/2014/main" id="{A961D658-66A0-4350-825C-AECBCE4DE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88" y="3005"/>
            <a:ext cx="2563908" cy="53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4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800089A-3A92-4542-A1DA-61EA870D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FFFF"/>
                </a:solidFill>
              </a:rPr>
              <a:t>Rokopis znane osebe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Slika 15" descr="Slika, ki vsebuje besede besedilo&#10;&#10;Opis je samodejno ustvarjen">
            <a:extLst>
              <a:ext uri="{FF2B5EF4-FFF2-40B4-BE49-F238E27FC236}">
                <a16:creationId xmlns:a16="http://schemas.microsoft.com/office/drawing/2014/main" id="{AF0EFDF1-9401-4641-A948-FBB963772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05" y="0"/>
            <a:ext cx="3782690" cy="4246529"/>
          </a:xfrm>
          <a:prstGeom prst="rect">
            <a:avLst/>
          </a:prstGeom>
        </p:spPr>
      </p:pic>
      <p:pic>
        <p:nvPicPr>
          <p:cNvPr id="18" name="Slika 17" descr="Slika, ki vsebuje besede besedilo&#10;&#10;Opis je samodejno ustvarjen">
            <a:extLst>
              <a:ext uri="{FF2B5EF4-FFF2-40B4-BE49-F238E27FC236}">
                <a16:creationId xmlns:a16="http://schemas.microsoft.com/office/drawing/2014/main" id="{661495BB-709E-4F35-8081-0F9870655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95" y="0"/>
            <a:ext cx="3942648" cy="5042647"/>
          </a:xfrm>
          <a:prstGeom prst="rect">
            <a:avLst/>
          </a:prstGeom>
        </p:spPr>
      </p:pic>
      <p:pic>
        <p:nvPicPr>
          <p:cNvPr id="19" name="Slika 18" descr="Slika, ki vsebuje besede besedilo&#10;&#10;Opis je samodejno ustvarjen">
            <a:extLst>
              <a:ext uri="{FF2B5EF4-FFF2-40B4-BE49-F238E27FC236}">
                <a16:creationId xmlns:a16="http://schemas.microsoft.com/office/drawing/2014/main" id="{41822CE1-3928-4DB7-851A-511838602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06" y="4107839"/>
            <a:ext cx="3714769" cy="2763548"/>
          </a:xfrm>
          <a:prstGeom prst="rect">
            <a:avLst/>
          </a:prstGeom>
        </p:spPr>
      </p:pic>
      <p:pic>
        <p:nvPicPr>
          <p:cNvPr id="21" name="Slika 20" descr="Slika, ki vsebuje besede besedilo&#10;&#10;Opis je samodejno ustvarjen">
            <a:extLst>
              <a:ext uri="{FF2B5EF4-FFF2-40B4-BE49-F238E27FC236}">
                <a16:creationId xmlns:a16="http://schemas.microsoft.com/office/drawing/2014/main" id="{FC4ABA0E-3861-461B-BA58-CCD324214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98" y="2980128"/>
            <a:ext cx="4090157" cy="38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C31BB4-2678-4811-B30A-F7B20E196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617252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sl-SI" sz="2200" dirty="0"/>
              <a:t>Letos smo prvič sodelovali v projektu Teden pisanja z roko, ki ga organizira društvo Radi pišemo z roko skupaj z Ministrstvom za izobraževanje, znanost in šport ter Zavodom RS za šolstvo. </a:t>
            </a:r>
          </a:p>
          <a:p>
            <a:endParaRPr lang="sl-SI" sz="2200" dirty="0"/>
          </a:p>
          <a:p>
            <a:pPr marL="0" indent="0">
              <a:buNone/>
            </a:pPr>
            <a:r>
              <a:rPr lang="sl-SI" sz="2200" dirty="0"/>
              <a:t>V Tednu 2021 smo spodbujali "lepo" pisanje z roko, čitljivo, tekoče, četudi bomo pisali bolj počasi. Skrbno smo oblikovali in povezovali črke. Vemo, da nekateri pišejo le s tiskanimi črkami, a smo se v Tednu 2021 trudili pisati s pisanimi črkami, tako malimi kot velikimi. </a:t>
            </a:r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r>
              <a:rPr lang="sl-SI" sz="2200" dirty="0">
                <a:effectLst/>
              </a:rPr>
              <a:t>Osrednja tema Tedna 2021 je</a:t>
            </a:r>
            <a:r>
              <a:rPr lang="sl-SI" sz="2200" b="1" dirty="0">
                <a:effectLst/>
              </a:rPr>
              <a:t> 'Pišem pismo prijatelju'.</a:t>
            </a:r>
            <a:endParaRPr lang="sl-SI" sz="2200" dirty="0"/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r>
              <a:rPr lang="sl-SI" sz="2200" b="1" dirty="0"/>
              <a:t>Ambasadorji Tedna pisanja z roko 2021 so:</a:t>
            </a:r>
            <a:endParaRPr lang="sl-SI" sz="2200" dirty="0"/>
          </a:p>
          <a:p>
            <a:r>
              <a:rPr lang="sl-SI" sz="2200" b="1" dirty="0"/>
              <a:t>dr. Erik Brecelj,</a:t>
            </a:r>
            <a:r>
              <a:rPr lang="sl-SI" sz="2200" dirty="0"/>
              <a:t> kirurg in aktivist,</a:t>
            </a:r>
          </a:p>
          <a:p>
            <a:r>
              <a:rPr lang="sl-SI" sz="2200" b="1" dirty="0"/>
              <a:t>Urša Menart,</a:t>
            </a:r>
            <a:r>
              <a:rPr lang="sl-SI" sz="2200" dirty="0"/>
              <a:t> režiserka in scenaristka,</a:t>
            </a:r>
          </a:p>
          <a:p>
            <a:r>
              <a:rPr lang="sl-SI" sz="2200" b="1" dirty="0"/>
              <a:t>Tadej Pogačar,</a:t>
            </a:r>
            <a:r>
              <a:rPr lang="sl-SI" sz="2200" dirty="0"/>
              <a:t> kolesarski šampion.</a:t>
            </a:r>
          </a:p>
          <a:p>
            <a:endParaRPr lang="sl-SI" sz="1800" dirty="0"/>
          </a:p>
          <a:p>
            <a:endParaRPr lang="sl-SI" sz="1800" dirty="0"/>
          </a:p>
          <a:p>
            <a:pPr marL="0" indent="0">
              <a:buNone/>
            </a:pPr>
            <a:endParaRPr lang="sl-SI" sz="1800" dirty="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7DF5024B-84DF-420F-A9F2-44786AAAD418}"/>
              </a:ext>
            </a:extLst>
          </p:cNvPr>
          <p:cNvSpPr txBox="1"/>
          <p:nvPr/>
        </p:nvSpPr>
        <p:spPr>
          <a:xfrm>
            <a:off x="443753" y="2218765"/>
            <a:ext cx="3445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bg1"/>
                </a:solidFill>
              </a:rPr>
              <a:t>KULTURNI DAN -  PIŠEM Z ROKO</a:t>
            </a:r>
          </a:p>
          <a:p>
            <a:endParaRPr lang="sl-SI" sz="3600" dirty="0">
              <a:solidFill>
                <a:schemeClr val="bg1"/>
              </a:solidFill>
            </a:endParaRPr>
          </a:p>
          <a:p>
            <a:r>
              <a:rPr lang="sl-SI" sz="3600" dirty="0">
                <a:solidFill>
                  <a:schemeClr val="bg1"/>
                </a:solidFill>
              </a:rPr>
              <a:t>21. 1. 2021</a:t>
            </a:r>
          </a:p>
        </p:txBody>
      </p:sp>
    </p:spTree>
    <p:extLst>
      <p:ext uri="{BB962C8B-B14F-4D97-AF65-F5344CB8AC3E}">
        <p14:creationId xmlns:p14="http://schemas.microsoft.com/office/powerpoint/2010/main" val="29528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241E875D-F0BA-41F4-BE95-ABD55D799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97" y="197840"/>
            <a:ext cx="5829805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0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oseba&#10;&#10;Opis je samodejno ustvarjen">
            <a:extLst>
              <a:ext uri="{FF2B5EF4-FFF2-40B4-BE49-F238E27FC236}">
                <a16:creationId xmlns:a16="http://schemas.microsoft.com/office/drawing/2014/main" id="{95CC8EE2-1326-4D85-9133-6E39D9C9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7" y="2365890"/>
            <a:ext cx="5542685" cy="368840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2DE7557-2C78-486B-A9DB-DAB8C23F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685" y="-142042"/>
            <a:ext cx="5924864" cy="77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4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seba, notranji, moški, kuhinja&#10;&#10;Opis je samodejno ustvarjen">
            <a:extLst>
              <a:ext uri="{FF2B5EF4-FFF2-40B4-BE49-F238E27FC236}">
                <a16:creationId xmlns:a16="http://schemas.microsoft.com/office/drawing/2014/main" id="{861A29F7-DCCD-45EC-8DB1-7CD927936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81012"/>
            <a:ext cx="2626560" cy="1736813"/>
          </a:xfrm>
          <a:prstGeom prst="rect">
            <a:avLst/>
          </a:prstGeom>
        </p:spPr>
      </p:pic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4D7863FF-4D34-4B3A-90E9-2C73445EB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35" y="0"/>
            <a:ext cx="883302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7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seba, stena, notranji&#10;&#10;Opis je samodejno ustvarjen">
            <a:extLst>
              <a:ext uri="{FF2B5EF4-FFF2-40B4-BE49-F238E27FC236}">
                <a16:creationId xmlns:a16="http://schemas.microsoft.com/office/drawing/2014/main" id="{C7CF1A8D-FCD3-43CB-9D7C-B483CDCB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5880" b="1"/>
          <a:stretch/>
        </p:blipFill>
        <p:spPr>
          <a:xfrm>
            <a:off x="4976029" y="484632"/>
            <a:ext cx="5811882" cy="5888737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B13C50FC-693E-4A8A-84C3-D003549B6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35" y="-114300"/>
            <a:ext cx="4824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6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, ki vsebuje besede besedilo, notranji, miza, oseba&#10;&#10;Opis je samodejno ustvarjen">
            <a:extLst>
              <a:ext uri="{FF2B5EF4-FFF2-40B4-BE49-F238E27FC236}">
                <a16:creationId xmlns:a16="http://schemas.microsoft.com/office/drawing/2014/main" id="{BFF6FB15-41B8-4659-B8AD-B5599D90A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649225"/>
            <a:ext cx="4169663" cy="5559550"/>
          </a:xfrm>
          <a:prstGeom prst="rect">
            <a:avLst/>
          </a:prstGeom>
        </p:spPr>
      </p:pic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F6EBEBEA-D741-41DE-AFC3-75AEC240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32" y="971550"/>
            <a:ext cx="690473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0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48017C-64D9-41D7-9B40-2144B84FB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2400" dirty="0"/>
              <a:t>Učenci so dan pričeli z videokonferenčnim srečanjem z razredniki. Pogovorili smo se o projektu Teden pisanja z roko 2021 in predstavili ambasadorje letošnjega leta ter njihove rokopise. Seznanili so se z razvojem slovenske pisave in si ogledali bohoričico, metelčico in dajnčico. Kot zanimivost smo si ogledali tudi pisave po svetu.</a:t>
            </a:r>
          </a:p>
          <a:p>
            <a:pPr marL="0" indent="0" algn="just">
              <a:buNone/>
            </a:pPr>
            <a:endParaRPr lang="sl-SI" sz="2400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7AD9094E-71F8-409A-B885-283F27497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 r="3" b="1801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75" name="Arc 7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Grafologija Borut S. Pogačnik">
            <a:extLst>
              <a:ext uri="{FF2B5EF4-FFF2-40B4-BE49-F238E27FC236}">
                <a16:creationId xmlns:a16="http://schemas.microsoft.com/office/drawing/2014/main" id="{7C1B7C11-12A7-48F3-ADC4-DA3F1A8B9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8" r="32526" b="-1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8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EDB87C-5B99-4080-91D8-3073518F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FFFF"/>
                </a:solidFill>
              </a:rPr>
              <a:t>Učenci so po skupinah sestavljali najdaljšo smiselno poved.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0BBA5C47-273A-4BA1-8BE3-14085B908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89" y="150090"/>
            <a:ext cx="3260328" cy="4347105"/>
          </a:xfrm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D020788C-B2B6-4426-ABBF-8AD24EBC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6" y="3384153"/>
            <a:ext cx="4860172" cy="2733848"/>
          </a:xfrm>
          <a:prstGeom prst="rect">
            <a:avLst/>
          </a:prstGeom>
        </p:spPr>
      </p:pic>
      <p:pic>
        <p:nvPicPr>
          <p:cNvPr id="14" name="Slika 13" descr="Slika, ki vsebuje besede besedilo&#10;&#10;Opis je samodejno ustvarjen">
            <a:extLst>
              <a:ext uri="{FF2B5EF4-FFF2-40B4-BE49-F238E27FC236}">
                <a16:creationId xmlns:a16="http://schemas.microsoft.com/office/drawing/2014/main" id="{6D2B1D95-A2B1-4B2D-A7D5-B3C10093D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96" y="150090"/>
            <a:ext cx="4266121" cy="3199591"/>
          </a:xfrm>
          <a:prstGeom prst="rect">
            <a:avLst/>
          </a:prstGeom>
        </p:spPr>
      </p:pic>
      <p:pic>
        <p:nvPicPr>
          <p:cNvPr id="16" name="Slika 15" descr="Slika, ki vsebuje besede besedilo&#10;&#10;Opis je samodejno ustvarjen">
            <a:extLst>
              <a:ext uri="{FF2B5EF4-FFF2-40B4-BE49-F238E27FC236}">
                <a16:creationId xmlns:a16="http://schemas.microsoft.com/office/drawing/2014/main" id="{B5FE1FA9-CAE2-45CC-BCFC-F9C18CDD9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08" y="2176726"/>
            <a:ext cx="4637792" cy="34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4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240</Words>
  <Application>Microsoft Office PowerPoint</Application>
  <PresentationFormat>Širokozaslonsko</PresentationFormat>
  <Paragraphs>21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Učenci so po skupinah sestavljali najdaljšo smiselno poved.</vt:lpstr>
      <vt:lpstr>Nadaljevali so z individualnimi dejavnostmi v domačem okolju.</vt:lpstr>
      <vt:lpstr>RISBA „NAŠ VSAKDAN“</vt:lpstr>
      <vt:lpstr>Poljubno misel z imenom in priimkom so zapisali tudi v bohoričici, dajnčici in metelčici.</vt:lpstr>
      <vt:lpstr>Rokopis znane osebe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Nina Adam</dc:creator>
  <cp:lastModifiedBy>Nina Adam</cp:lastModifiedBy>
  <cp:revision>5</cp:revision>
  <dcterms:created xsi:type="dcterms:W3CDTF">2021-01-22T18:12:14Z</dcterms:created>
  <dcterms:modified xsi:type="dcterms:W3CDTF">2021-01-24T09:15:15Z</dcterms:modified>
</cp:coreProperties>
</file>