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4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3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8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8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12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52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5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10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885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10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9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C011-AF4D-4257-95CD-0039BCB3E802}" type="datetimeFigureOut">
              <a:rPr lang="sl-SI" smtClean="0"/>
              <a:t>26.2.2019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78AE7-6021-41AB-BAA8-BC2AE0151D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870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Širokozaslonsko</PresentationFormat>
  <Paragraphs>0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Ines Pečnik</dc:creator>
  <cp:lastModifiedBy>Ines Pečnik</cp:lastModifiedBy>
  <cp:revision>1</cp:revision>
  <dcterms:created xsi:type="dcterms:W3CDTF">2019-02-26T01:19:32Z</dcterms:created>
  <dcterms:modified xsi:type="dcterms:W3CDTF">2019-02-26T01:22:02Z</dcterms:modified>
</cp:coreProperties>
</file>