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65" r:id="rId6"/>
    <p:sldId id="259" r:id="rId7"/>
    <p:sldId id="260" r:id="rId8"/>
    <p:sldId id="266" r:id="rId9"/>
    <p:sldId id="267" r:id="rId10"/>
    <p:sldId id="269" r:id="rId11"/>
    <p:sldId id="271" r:id="rId12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A62-CC4D-4624-A5E7-9940D8E90660}" type="datetimeFigureOut">
              <a:rPr lang="sl-SI" smtClean="0"/>
              <a:t>26.2.2018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3946F-2642-4A05-AF59-FBF6B911B549}" type="slidenum">
              <a:rPr lang="sl-SI" smtClean="0"/>
              <a:t>‹#›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A62-CC4D-4624-A5E7-9940D8E90660}" type="datetimeFigureOut">
              <a:rPr lang="sl-SI" smtClean="0"/>
              <a:t>26.2.2018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946F-2642-4A05-AF59-FBF6B911B5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A62-CC4D-4624-A5E7-9940D8E90660}" type="datetimeFigureOut">
              <a:rPr lang="sl-SI" smtClean="0"/>
              <a:t>26.2.2018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946F-2642-4A05-AF59-FBF6B911B5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A62-CC4D-4624-A5E7-9940D8E90660}" type="datetimeFigureOut">
              <a:rPr lang="sl-SI" smtClean="0"/>
              <a:t>26.2.2018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946F-2642-4A05-AF59-FBF6B911B5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A62-CC4D-4624-A5E7-9940D8E90660}" type="datetimeFigureOut">
              <a:rPr lang="sl-SI" smtClean="0"/>
              <a:t>26.2.2018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946F-2642-4A05-AF59-FBF6B911B549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A62-CC4D-4624-A5E7-9940D8E90660}" type="datetimeFigureOut">
              <a:rPr lang="sl-SI" smtClean="0"/>
              <a:t>26.2.2018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946F-2642-4A05-AF59-FBF6B911B549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A62-CC4D-4624-A5E7-9940D8E90660}" type="datetimeFigureOut">
              <a:rPr lang="sl-SI" smtClean="0"/>
              <a:t>26.2.2018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946F-2642-4A05-AF59-FBF6B911B549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A62-CC4D-4624-A5E7-9940D8E90660}" type="datetimeFigureOut">
              <a:rPr lang="sl-SI" smtClean="0"/>
              <a:t>26.2.2018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946F-2642-4A05-AF59-FBF6B911B5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A62-CC4D-4624-A5E7-9940D8E90660}" type="datetimeFigureOut">
              <a:rPr lang="sl-SI" smtClean="0"/>
              <a:t>26.2.2018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946F-2642-4A05-AF59-FBF6B911B5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A62-CC4D-4624-A5E7-9940D8E90660}" type="datetimeFigureOut">
              <a:rPr lang="sl-SI" smtClean="0"/>
              <a:t>26.2.2018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946F-2642-4A05-AF59-FBF6B911B5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A62-CC4D-4624-A5E7-9940D8E90660}" type="datetimeFigureOut">
              <a:rPr lang="sl-SI" smtClean="0"/>
              <a:t>26.2.2018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946F-2642-4A05-AF59-FBF6B911B5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9F3AA62-CC4D-4624-A5E7-9940D8E90660}" type="datetimeFigureOut">
              <a:rPr lang="sl-SI" smtClean="0"/>
              <a:t>26.2.2018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23946F-2642-4A05-AF59-FBF6B911B549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google.si/url?sa=i&amp;rct=j&amp;q=&amp;esrc=s&amp;source=images&amp;cd=&amp;cad=rja&amp;uact=8&amp;ved=0ahUKEwipvJnhpr3LAhWkNpoKHY6bBboQjRwIBw&amp;url=http://www.zpms.si/programi-in-projekti/otroski-parlament/&amp;psig=AFQjCNGIAxBqF--yCYtc243pCqxSmLKFBQ&amp;ust=145794612723010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6696744" cy="2088232"/>
          </a:xfrm>
        </p:spPr>
        <p:txBody>
          <a:bodyPr/>
          <a:lstStyle/>
          <a:p>
            <a:r>
              <a:rPr lang="sl-SI" sz="5400" dirty="0" smtClean="0"/>
              <a:t>PASTI MLADOSTNIŠTVA</a:t>
            </a:r>
            <a:endParaRPr lang="sl-SI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6984776" cy="1584176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sl-SI" sz="1900" dirty="0"/>
              <a:t>OŠ Miklavž na Dravskem polju</a:t>
            </a:r>
          </a:p>
          <a:p>
            <a:pPr algn="l">
              <a:lnSpc>
                <a:spcPct val="110000"/>
              </a:lnSpc>
            </a:pPr>
            <a:r>
              <a:rPr lang="sl-SI" sz="1900" dirty="0"/>
              <a:t>Šolsko leto </a:t>
            </a:r>
            <a:r>
              <a:rPr lang="sl-SI" sz="1900" dirty="0" smtClean="0"/>
              <a:t>2015/16</a:t>
            </a:r>
          </a:p>
          <a:p>
            <a:pPr algn="l">
              <a:lnSpc>
                <a:spcPct val="110000"/>
              </a:lnSpc>
            </a:pPr>
            <a:r>
              <a:rPr lang="sl-SI" sz="1900" dirty="0"/>
              <a:t>Pripravili: </a:t>
            </a:r>
            <a:r>
              <a:rPr lang="sl-SI" sz="1900" dirty="0" smtClean="0"/>
              <a:t>Manca </a:t>
            </a:r>
            <a:r>
              <a:rPr lang="sl-SI" sz="1900" dirty="0" err="1" smtClean="0"/>
              <a:t>Šerbinek</a:t>
            </a:r>
            <a:r>
              <a:rPr lang="sl-SI" sz="1900" dirty="0" smtClean="0"/>
              <a:t>, </a:t>
            </a:r>
            <a:r>
              <a:rPr lang="sl-SI" sz="1900" dirty="0" err="1" smtClean="0"/>
              <a:t>Oktobrina</a:t>
            </a:r>
            <a:r>
              <a:rPr lang="sl-SI" sz="1900" dirty="0" smtClean="0"/>
              <a:t> </a:t>
            </a:r>
            <a:r>
              <a:rPr lang="sl-SI" sz="1900" dirty="0" err="1" smtClean="0"/>
              <a:t>Peterin</a:t>
            </a:r>
            <a:r>
              <a:rPr lang="sl-SI" sz="1900" dirty="0" smtClean="0"/>
              <a:t>, Tina Ulaga</a:t>
            </a:r>
          </a:p>
          <a:p>
            <a:pPr algn="l">
              <a:lnSpc>
                <a:spcPct val="110000"/>
              </a:lnSpc>
            </a:pPr>
            <a:r>
              <a:rPr lang="sl-SI" sz="1900" dirty="0"/>
              <a:t>Mentorica: Vesna Jelen </a:t>
            </a:r>
            <a:r>
              <a:rPr lang="sl-SI" sz="1900" dirty="0" err="1"/>
              <a:t>Godunc</a:t>
            </a:r>
            <a:endParaRPr lang="sl-SI" sz="1900" dirty="0"/>
          </a:p>
          <a:p>
            <a:pPr algn="l"/>
            <a:endParaRPr lang="sl-SI" sz="1800" dirty="0"/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6" y="260648"/>
            <a:ext cx="17557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/>
          <a:stretch/>
        </p:blipFill>
        <p:spPr bwMode="auto">
          <a:xfrm>
            <a:off x="3203848" y="3068960"/>
            <a:ext cx="2479421" cy="188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zpms.si/data/upload/.logo_otroski_parlamenti.thumb-150x14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3209"/>
            <a:ext cx="1520497" cy="14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87710"/>
            <a:ext cx="1987468" cy="1481456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000" dirty="0" smtClean="0"/>
              <a:t>Ugotovili smo, da se mladostniki srečujejo z različnimi težavami oziroma problemi. Mladostniki so del družbe in si želijo biti seznanjeni z vsakodnevnimi dogajanji, kar nas je pozitivno presenetilo. </a:t>
            </a:r>
            <a:r>
              <a:rPr lang="sl-SI" sz="2000" dirty="0"/>
              <a:t>Želimo si, da bi vsak imel nekoga, ki </a:t>
            </a:r>
            <a:r>
              <a:rPr lang="sl-SI" sz="2000" dirty="0" smtClean="0"/>
              <a:t>bi mu </a:t>
            </a:r>
            <a:r>
              <a:rPr lang="sl-SI" sz="2000" dirty="0"/>
              <a:t>lahko </a:t>
            </a:r>
            <a:r>
              <a:rPr lang="sl-SI" sz="2000" dirty="0" smtClean="0"/>
              <a:t>zaupal in pomagal. </a:t>
            </a:r>
            <a:endParaRPr lang="sl-SI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358796"/>
            <a:ext cx="3861399" cy="289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značba mesta vsebine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2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sl-SI" altLang="sl-SI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HVALA ZA VAŠO POZORNOST</a:t>
            </a:r>
          </a:p>
        </p:txBody>
      </p:sp>
      <p:pic>
        <p:nvPicPr>
          <p:cNvPr id="12291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28956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8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835496"/>
          </a:xfrm>
        </p:spPr>
        <p:txBody>
          <a:bodyPr/>
          <a:lstStyle/>
          <a:p>
            <a:r>
              <a:rPr lang="sl-SI" sz="4000" dirty="0"/>
              <a:t>O temi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400"/>
              </a:spcBef>
            </a:pPr>
            <a:r>
              <a:rPr lang="sl-SI" sz="2000" dirty="0" smtClean="0"/>
              <a:t>Letošnja tema otroškega parlamenta „Pasti mladostništva“ je bila za učence naše šole zelo zanimiva. Zavedamo se, da se mladostniki vsak dan srečujemo z različnimi izzivi in preizkušnjami in je prav, da težav ne pometemo pod preprogo ampak o njih spregovorimo.</a:t>
            </a:r>
          </a:p>
          <a:p>
            <a:pPr>
              <a:spcBef>
                <a:spcPts val="400"/>
              </a:spcBef>
            </a:pPr>
            <a:endParaRPr lang="sl-SI" dirty="0" smtClean="0"/>
          </a:p>
          <a:p>
            <a:pPr algn="just">
              <a:spcBef>
                <a:spcPts val="400"/>
              </a:spcBef>
            </a:pPr>
            <a:r>
              <a:rPr lang="sl-SI" sz="2000" dirty="0" smtClean="0"/>
              <a:t>V okviru skupnosti učencev šole smo povabili različne goste, ki so nam svetovali, pomagali, nas seznanili kaj lahko naredimo v primeru, če imamo sami stiske in težave oz. kako pomagati prijatelju/ sošolcu/ sorodniku, ki se znajde v težavah.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2711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35496"/>
          </a:xfrm>
        </p:spPr>
        <p:txBody>
          <a:bodyPr/>
          <a:lstStyle/>
          <a:p>
            <a:r>
              <a:rPr lang="sl-SI" sz="4000" dirty="0"/>
              <a:t>Naše aktivnosti: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Naredili smo anketo ter analizo ankete o pasteh mladostništva za 2. in 3. VIO.</a:t>
            </a:r>
          </a:p>
          <a:p>
            <a:endParaRPr lang="sl-SI" sz="2000" dirty="0" smtClean="0"/>
          </a:p>
          <a:p>
            <a:r>
              <a:rPr lang="sl-SI" sz="2000" dirty="0" smtClean="0"/>
              <a:t>Pripravili smo okroglo mizo na kateri sta nam bivša učena naše šole,  predstavila pomen medsebojnega druženja in nas seznanila s prednostmi  in pastmi interneta.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4439" y="4005064"/>
            <a:ext cx="3240360" cy="243027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2037" y="3991684"/>
            <a:ext cx="3342279" cy="250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sl-SI" dirty="0"/>
              <a:t>Dotaknila se nas je tudi usoda begunskih mladostnikov, </a:t>
            </a:r>
            <a:r>
              <a:rPr lang="sl-SI" dirty="0" smtClean="0"/>
              <a:t>ko </a:t>
            </a:r>
            <a:r>
              <a:rPr lang="sl-SI" dirty="0"/>
              <a:t>nam je učenec 9. razreda predstavil svojo raziskovalno nalogo o Begunski krizi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V knjižnici smo pripravili izbor literature in razstavo.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84784"/>
            <a:ext cx="2520280" cy="188697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1600" y="4293096"/>
            <a:ext cx="3059832" cy="22948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10078" y="4293096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sl-SI" sz="2000" dirty="0" smtClean="0"/>
              <a:t>Na taboru </a:t>
            </a:r>
            <a:r>
              <a:rPr lang="sl-SI" sz="2000" dirty="0"/>
              <a:t>za nadarjene </a:t>
            </a:r>
            <a:r>
              <a:rPr lang="sl-SI" sz="2000" dirty="0" smtClean="0"/>
              <a:t>učence na COŠ Škorpijon smo govorili o samopodobi in se urili v vrstniški mediaciji.</a:t>
            </a:r>
            <a:endParaRPr lang="sl-SI" sz="2000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r>
              <a:rPr lang="sl-SI" sz="2000" dirty="0" smtClean="0"/>
              <a:t>Organizirali smo okroglo mizo z Natašo Posel iz </a:t>
            </a:r>
            <a:r>
              <a:rPr lang="sl-SI" sz="2000" dirty="0" err="1" smtClean="0"/>
              <a:t>Amnesty</a:t>
            </a:r>
            <a:r>
              <a:rPr lang="sl-SI" sz="2000" dirty="0" smtClean="0"/>
              <a:t> </a:t>
            </a:r>
            <a:r>
              <a:rPr lang="sl-SI" sz="2000" dirty="0" err="1" smtClean="0"/>
              <a:t>International</a:t>
            </a:r>
            <a:r>
              <a:rPr lang="sl-SI" sz="2000" dirty="0" smtClean="0"/>
              <a:t> in pripravili  predstavitev društva </a:t>
            </a:r>
          </a:p>
          <a:p>
            <a:pPr marL="0" indent="0">
              <a:buNone/>
            </a:pPr>
            <a:r>
              <a:rPr lang="sl-SI" sz="2000" dirty="0" smtClean="0"/>
              <a:t>     TOM telefon s prostovoljko Katarino </a:t>
            </a:r>
            <a:r>
              <a:rPr lang="sl-SI" sz="2000" dirty="0" err="1" smtClean="0"/>
              <a:t>Germšek</a:t>
            </a:r>
            <a:r>
              <a:rPr lang="sl-SI" sz="2000" dirty="0" smtClean="0"/>
              <a:t>.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592" y="1124744"/>
            <a:ext cx="2448272" cy="18362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99451" y="1104919"/>
            <a:ext cx="2435762" cy="182682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592" y="4725144"/>
            <a:ext cx="2304256" cy="172819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091" y="4395020"/>
            <a:ext cx="3178157" cy="238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63488"/>
          </a:xfrm>
        </p:spPr>
        <p:txBody>
          <a:bodyPr/>
          <a:lstStyle/>
          <a:p>
            <a:r>
              <a:rPr lang="sl-SI" sz="4000" dirty="0" smtClean="0"/>
              <a:t>Anketa: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Pripravili  smo anketo v kateri je sodelovalo 60 učencev od 5. – 9. razreda. Z anketo smo hoteli ugotoviti :</a:t>
            </a:r>
          </a:p>
          <a:p>
            <a:pPr lvl="1">
              <a:lnSpc>
                <a:spcPct val="150000"/>
              </a:lnSpc>
            </a:pPr>
            <a:r>
              <a:rPr lang="sl-SI" sz="2000" dirty="0" smtClean="0"/>
              <a:t>s kakšnimi težavami se srečujejo današnji mladostniki;</a:t>
            </a:r>
          </a:p>
          <a:p>
            <a:pPr lvl="1">
              <a:lnSpc>
                <a:spcPct val="150000"/>
              </a:lnSpc>
            </a:pPr>
            <a:r>
              <a:rPr lang="sl-SI" sz="2000" dirty="0" smtClean="0"/>
              <a:t>kako težave rešujejo;</a:t>
            </a:r>
          </a:p>
          <a:p>
            <a:pPr lvl="1">
              <a:lnSpc>
                <a:spcPct val="150000"/>
              </a:lnSpc>
            </a:pPr>
            <a:r>
              <a:rPr lang="sl-SI" sz="2000" dirty="0" smtClean="0"/>
              <a:t>koga prosijo za pomoč ob težavah;</a:t>
            </a:r>
          </a:p>
          <a:p>
            <a:pPr lvl="1">
              <a:lnSpc>
                <a:spcPct val="150000"/>
              </a:lnSpc>
            </a:pPr>
            <a:r>
              <a:rPr lang="sl-SI" sz="2000" dirty="0" smtClean="0"/>
              <a:t>ali poznajo organizacije oz. društva, ki mladim pomagajo v težavah.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1871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63488"/>
          </a:xfrm>
        </p:spPr>
        <p:txBody>
          <a:bodyPr/>
          <a:lstStyle/>
          <a:p>
            <a:r>
              <a:rPr lang="sl-SI" sz="4000" dirty="0" smtClean="0"/>
              <a:t>Analiza ankete: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 obdelavi ankete smo ugotovili, da imajo današnji mladostniki največ težav z :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sl-SI" sz="2000" b="1" dirty="0" smtClean="0"/>
              <a:t>- </a:t>
            </a:r>
            <a:r>
              <a:rPr lang="sl-SI" sz="2000" b="1" dirty="0" err="1" smtClean="0"/>
              <a:t>medvrstniškim</a:t>
            </a:r>
            <a:r>
              <a:rPr lang="sl-SI" sz="2000" b="1" dirty="0" smtClean="0"/>
              <a:t> nasiljem </a:t>
            </a:r>
            <a:r>
              <a:rPr lang="sl-SI" sz="2000" dirty="0" smtClean="0"/>
              <a:t>( izključevanje iz družbe, spletno nadlegovanje, posmehovanje, izsiljevanje, čustvene stiske, prepiri…..)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sl-SI" sz="2000" dirty="0" smtClean="0"/>
              <a:t>- </a:t>
            </a:r>
            <a:r>
              <a:rPr lang="sl-SI" sz="2000" b="1" dirty="0" smtClean="0"/>
              <a:t>šolskim uspehom </a:t>
            </a:r>
            <a:r>
              <a:rPr lang="sl-SI" sz="2000" dirty="0" smtClean="0"/>
              <a:t>( slaba samopodoba, ocene, stiska pri izbiri srednje šole.)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sl-SI" sz="2000" dirty="0" smtClean="0"/>
              <a:t>- </a:t>
            </a:r>
            <a:r>
              <a:rPr lang="sl-SI" sz="2000" b="1" dirty="0" smtClean="0"/>
              <a:t>ljubezenskimi težavami</a:t>
            </a:r>
            <a:r>
              <a:rPr lang="sl-SI" sz="2000" dirty="0" smtClean="0"/>
              <a:t>; skrbijo pa jih tudi </a:t>
            </a:r>
            <a:r>
              <a:rPr lang="sl-SI" sz="2000" b="1" dirty="0" smtClean="0"/>
              <a:t>droge in alkohol</a:t>
            </a:r>
            <a:r>
              <a:rPr lang="sl-SI" sz="2000" dirty="0" smtClean="0"/>
              <a:t>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8374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 vprašanje kako mladostniki rešujejo svoje težave, so vsi odgovorili, da s pogovorom. </a:t>
            </a:r>
          </a:p>
          <a:p>
            <a:pPr marL="0" indent="0" algn="ctr">
              <a:buNone/>
            </a:pPr>
            <a:r>
              <a:rPr lang="sl-SI" dirty="0" smtClean="0"/>
              <a:t>    Največ se jih zaupa odrasli izkušeni osebi (mama,      sestra, babica, učitelji v šoli, šolska svetovalna služba 52% ), prijateljem, (36%)  nekateri bi težave rešili sami(12%).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•   Na vprašanje ali mladi poznajo društva za pomoč  v stiski jih je 71 % odgovorilo, da poznajo TOM telefon.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8516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64945" y="1130251"/>
            <a:ext cx="6843640" cy="114043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Iz ankete, ki smo jo opravili na naključnem vzorcu učencev od 5. – 9. razreda smo ugotovili, da se mladostniki v vseh razredih srečujejo s podobnimi težavami ne glede na starost in spol.</a:t>
            </a:r>
          </a:p>
          <a:p>
            <a:r>
              <a:rPr lang="sl-SI" sz="2000" dirty="0" smtClean="0"/>
              <a:t>Ugotovili pa smo tudi, da se mladostniki :</a:t>
            </a:r>
          </a:p>
          <a:p>
            <a:endParaRPr lang="sl-SI" sz="2000" dirty="0" smtClean="0"/>
          </a:p>
          <a:p>
            <a:r>
              <a:rPr lang="sl-SI" sz="2000" dirty="0" smtClean="0"/>
              <a:t>zavedajo lastnih stisk,</a:t>
            </a:r>
          </a:p>
          <a:p>
            <a:r>
              <a:rPr lang="sl-SI" sz="2000" dirty="0" smtClean="0"/>
              <a:t>da so jih pripravljeni reševati,</a:t>
            </a:r>
          </a:p>
          <a:p>
            <a:r>
              <a:rPr lang="sl-SI" sz="2000" dirty="0" smtClean="0"/>
              <a:t>da bi tudi svojemu prijatelju, ki bi jim zaupal težave takoj pristopili na pomoč ; (poskušal bi mu svetovati, stal bi mu ob strani, pomagal bi, da pride sam do rešitve problema, poiskal bi informacije in ljudi, ki imajo več izkušenj).</a:t>
            </a:r>
            <a:endParaRPr lang="sl-SI" sz="2000" dirty="0"/>
          </a:p>
        </p:txBody>
      </p:sp>
      <p:pic>
        <p:nvPicPr>
          <p:cNvPr id="1026" name="Picture 2" descr="http://www.viva.si/upload/slike/IMG_09708_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0587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tom telef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68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odstveno">
  <a:themeElements>
    <a:clrScheme name="Jas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Vodstve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odstve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570</TotalTime>
  <Words>594</Words>
  <Application>Microsoft Office PowerPoint</Application>
  <PresentationFormat>Diaprojekcija na zaslonu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Comic Sans MS</vt:lpstr>
      <vt:lpstr>Courier New</vt:lpstr>
      <vt:lpstr>Palatino Linotype</vt:lpstr>
      <vt:lpstr>Vodstveno</vt:lpstr>
      <vt:lpstr>PASTI MLADOSTNIŠTVA</vt:lpstr>
      <vt:lpstr>O temi</vt:lpstr>
      <vt:lpstr>Naše aktivnosti:</vt:lpstr>
      <vt:lpstr>PowerPointova predstavitev</vt:lpstr>
      <vt:lpstr>PowerPointova predstavitev</vt:lpstr>
      <vt:lpstr>Anketa:</vt:lpstr>
      <vt:lpstr>Analiza ankete: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PASTI MLADOSTNIŠTVA</dc:title>
  <dc:creator>Daša</dc:creator>
  <cp:lastModifiedBy>Vesna Jelen</cp:lastModifiedBy>
  <cp:revision>38</cp:revision>
  <cp:lastPrinted>2016-03-16T08:11:48Z</cp:lastPrinted>
  <dcterms:created xsi:type="dcterms:W3CDTF">2016-03-13T08:47:21Z</dcterms:created>
  <dcterms:modified xsi:type="dcterms:W3CDTF">2018-02-26T12:02:33Z</dcterms:modified>
</cp:coreProperties>
</file>